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0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2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0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1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5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67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0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7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7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C837D-2948-4A14-924C-387E6A23FC04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16A99-96DA-42F2-A860-C6D2869970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32515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ICT for IGCSE – Syllabus Cambridge IGCSE ® </a:t>
            </a:r>
            <a:br>
              <a:rPr lang="en-US" b="1" dirty="0"/>
            </a:br>
            <a:r>
              <a:rPr lang="en-US" sz="1200" b="1" dirty="0"/>
              <a:t>Information and Communication Technology</a:t>
            </a:r>
          </a:p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85800" y="2590800"/>
            <a:ext cx="5943600" cy="255270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a web-editor</a:t>
            </a:r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set up a web site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901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14939" y="1447800"/>
            <a:ext cx="5943600" cy="83820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create a web-site</a:t>
            </a:r>
            <a:endParaRPr 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71600" y="2422071"/>
            <a:ext cx="4152900" cy="83820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starting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371600" y="3450770"/>
            <a:ext cx="4152900" cy="3026229"/>
          </a:xfrm>
          <a:prstGeom prst="roundRect">
            <a:avLst/>
          </a:prstGeom>
          <a:solidFill>
            <a:schemeClr val="lt1">
              <a:alpha val="8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Folders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Brainstorming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Maps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Yew Hah\AppData\Local\Microsoft\Windows\Temporary Internet Files\Content.IE5\MR4CGBSO\MC90043149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606" y="3335591"/>
            <a:ext cx="1314994" cy="131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7239000" y="28956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5654254"/>
              </a:avLst>
            </a:prstTxWarp>
          </a:bodyPr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Save all material in ONE folder</a:t>
            </a:r>
            <a:endParaRPr lang="en-US" sz="6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87359" y="-562303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Search for Mind Map freeware or Software</a:t>
            </a:r>
            <a:endParaRPr lang="en-US" dirty="0">
              <a:solidFill>
                <a:prstClr val="white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6414800"/>
              </a:avLst>
            </a:prstTxWarp>
          </a:bodyPr>
          <a:lstStyle/>
          <a:p>
            <a:pPr algn="ctr"/>
            <a:r>
              <a:rPr lang="en-US" dirty="0">
                <a:ln>
                  <a:solidFill>
                    <a:srgbClr val="FFC000"/>
                  </a:solidFill>
                </a:ln>
                <a:solidFill>
                  <a:prstClr val="white"/>
                </a:solidFill>
                <a:effectLst/>
              </a:rPr>
              <a:t>https://www.text2mindmap.com</a:t>
            </a: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</a:effectLst>
              </a:rPr>
              <a:t>Use Word or PowerPoint for </a:t>
            </a:r>
            <a:r>
              <a:rPr lang="en-US" dirty="0" err="1" smtClean="0">
                <a:solidFill>
                  <a:prstClr val="white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</a:effectLst>
              </a:rPr>
              <a:t>MindMaps</a:t>
            </a:r>
            <a:r>
              <a:rPr lang="en-US" dirty="0" smtClean="0">
                <a:solidFill>
                  <a:prstClr val="white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</a:effectLst>
              </a:rPr>
              <a:t> </a:t>
            </a:r>
            <a:endParaRPr lang="en-US" dirty="0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87988" y="1353957"/>
            <a:ext cx="5943600" cy="4263072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Thoughts: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Purpose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Brainstorm: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will be the content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Maps:</a:t>
            </a:r>
            <a:endParaRPr lang="en-US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help you with structure</a:t>
            </a:r>
          </a:p>
          <a:p>
            <a:pPr algn="ctr"/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4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85800" y="1564821"/>
            <a:ext cx="5943600" cy="255270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folder structure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web site – web hotel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Computer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Yew Hah\AppData\Local\Microsoft\Windows\Temporary Internet Files\Content.IE5\0G4UYQCE\MC90043258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39" y="4599803"/>
            <a:ext cx="1747837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ew Hah\AppData\Local\Microsoft\Windows\Temporary Internet Files\Content.IE5\EGC0B337\MC90043385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492" y="4935267"/>
            <a:ext cx="1009671" cy="100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Yew Hah\AppData\Local\Microsoft\Windows\Temporary Internet Files\Content.IE5\EGC0B337\MC90043385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29" y="4133829"/>
            <a:ext cx="1009671" cy="100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Yew Hah\AppData\Local\Microsoft\Windows\Temporary Internet Files\Content.IE5\EGC0B337\MC90043385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29" y="4935266"/>
            <a:ext cx="1009671" cy="100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Yew Hah\AppData\Local\Microsoft\Windows\Temporary Internet Files\Content.IE5\EGC0B337\MC90043385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741" y="5819764"/>
            <a:ext cx="1009671" cy="100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Elbow Connector 14"/>
          <p:cNvCxnSpPr>
            <a:stCxn id="2051" idx="3"/>
          </p:cNvCxnSpPr>
          <p:nvPr/>
        </p:nvCxnSpPr>
        <p:spPr>
          <a:xfrm flipV="1">
            <a:off x="3967163" y="4800600"/>
            <a:ext cx="760578" cy="639503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2051" idx="3"/>
          </p:cNvCxnSpPr>
          <p:nvPr/>
        </p:nvCxnSpPr>
        <p:spPr>
          <a:xfrm>
            <a:off x="3967163" y="5440103"/>
            <a:ext cx="985126" cy="20935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3810000" y="5461038"/>
            <a:ext cx="1142289" cy="810541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631857" y="5440101"/>
            <a:ext cx="37847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web-site</a:t>
            </a:r>
            <a:endParaRPr lang="en-US" sz="36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683618" y="4315498"/>
            <a:ext cx="37847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Pages</a:t>
            </a:r>
            <a:endParaRPr lang="en-US" sz="36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65689" y="5120351"/>
            <a:ext cx="37847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Graphics </a:t>
            </a:r>
            <a:endParaRPr lang="en-US" sz="36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83618" y="6001433"/>
            <a:ext cx="37847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Sounds, </a:t>
            </a:r>
            <a:r>
              <a:rPr lang="en-US" sz="3600" b="1" cap="none" spc="0" dirty="0" err="1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misc</a:t>
            </a:r>
            <a:endParaRPr lang="en-US" sz="36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4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09600" y="1564820"/>
            <a:ext cx="5943600" cy="430258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 material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Links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resources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to build up structure</a:t>
            </a:r>
          </a:p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Create:</a:t>
            </a:r>
            <a:b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Index-page</a:t>
            </a:r>
            <a:b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sometimes named home.htm, index.htm</a:t>
            </a:r>
            <a:endParaRPr lang="en-US" sz="3600" b="1" dirty="0">
              <a:solidFill>
                <a:prstClr val="black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16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 rot="4875284">
            <a:off x="5284302" y="958788"/>
            <a:ext cx="3352800" cy="3302757"/>
          </a:xfrm>
          <a:prstGeom prst="ellipse">
            <a:avLst/>
          </a:prstGeom>
          <a:solidFill>
            <a:schemeClr val="accent6">
              <a:alpha val="29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6608817"/>
              </a:avLst>
            </a:prstTxWarp>
          </a:bodyPr>
          <a:lstStyle/>
          <a:p>
            <a:pPr algn="ctr"/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prstClr val="white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MICROSOFT EXPRESSION</a:t>
            </a:r>
            <a:endParaRPr lang="en-US" dirty="0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6">
              <a:alpha val="47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  <a:lumMod val="29000"/>
                  <a:lumOff val="71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264040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task</a:t>
            </a:r>
            <a:endParaRPr lang="en-US" sz="4400" b="1" dirty="0">
              <a:ln>
                <a:solidFill>
                  <a:schemeClr val="tx1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14516" y="2286000"/>
            <a:ext cx="5943600" cy="4191000"/>
          </a:xfrm>
          <a:prstGeom prst="round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 a web site</a:t>
            </a:r>
          </a:p>
          <a:p>
            <a:pPr algn="ctr"/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Microsoft Expression</a:t>
            </a: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________________________________________________________</a:t>
            </a:r>
          </a:p>
          <a:p>
            <a:pPr algn="ctr"/>
            <a:endParaRPr lang="en-US" sz="1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Includes  a good structure, folders, text, hyperlinks (External and Internal), headings, tables, anchors, images and buttons.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5 pages within Site.</a:t>
            </a:r>
          </a:p>
          <a:p>
            <a:pPr algn="ctr"/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it look good and organized </a:t>
            </a:r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0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164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6</cp:revision>
  <dcterms:created xsi:type="dcterms:W3CDTF">2014-09-10T01:58:25Z</dcterms:created>
  <dcterms:modified xsi:type="dcterms:W3CDTF">2014-09-14T05:48:19Z</dcterms:modified>
</cp:coreProperties>
</file>