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2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17A394-180B-4E6A-BFB6-9D55BFDBCABB}" type="datetimeFigureOut">
              <a:rPr lang="en-US" smtClean="0"/>
              <a:t>9/10/2014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4192954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17A394-180B-4E6A-BFB6-9D55BFDBCABB}" type="datetimeFigureOut">
              <a:rPr lang="en-US" smtClean="0"/>
              <a:t>9/10/2014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3882810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17A394-180B-4E6A-BFB6-9D55BFDBCABB}" type="datetimeFigureOut">
              <a:rPr lang="en-US" smtClean="0"/>
              <a:t>9/10/2014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282513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17A394-180B-4E6A-BFB6-9D55BFDBCABB}" type="datetimeFigureOut">
              <a:rPr lang="en-US" smtClean="0"/>
              <a:t>9/10/2014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2302116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17A394-180B-4E6A-BFB6-9D55BFDBCABB}" type="datetimeFigureOut">
              <a:rPr lang="en-US" smtClean="0"/>
              <a:t>9/10/2014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3194643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17A394-180B-4E6A-BFB6-9D55BFDBCABB}" type="datetimeFigureOut">
              <a:rPr lang="en-US" smtClean="0"/>
              <a:t>9/10/2014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175644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17A394-180B-4E6A-BFB6-9D55BFDBCABB}" type="datetimeFigureOut">
              <a:rPr lang="en-US" smtClean="0"/>
              <a:t>9/10/2014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2580287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17A394-180B-4E6A-BFB6-9D55BFDBCABB}" type="datetimeFigureOut">
              <a:rPr lang="en-US" smtClean="0"/>
              <a:t>9/10/2014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1549793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17A394-180B-4E6A-BFB6-9D55BFDBCABB}" type="datetimeFigureOut">
              <a:rPr lang="en-US" smtClean="0"/>
              <a:t>9/10/2014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3153487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17A394-180B-4E6A-BFB6-9D55BFDBCABB}" type="datetimeFigureOut">
              <a:rPr lang="en-US" smtClean="0"/>
              <a:t>9/10/2014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892612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17A394-180B-4E6A-BFB6-9D55BFDBCABB}" type="datetimeFigureOut">
              <a:rPr lang="en-US" smtClean="0"/>
              <a:t>9/10/2014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9D983-5DE7-41FB-ABFD-B71E79C6B0EA}" type="slidenum">
              <a:rPr lang="en-US" smtClean="0"/>
              <a:t>‹#›</a:t>
            </a:fld>
            <a:endParaRPr lang="en-US"/>
          </a:p>
        </p:txBody>
      </p:sp>
    </p:spTree>
    <p:extLst>
      <p:ext uri="{BB962C8B-B14F-4D97-AF65-F5344CB8AC3E}">
        <p14:creationId xmlns:p14="http://schemas.microsoft.com/office/powerpoint/2010/main" val="1807182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17A394-180B-4E6A-BFB6-9D55BFDBCABB}" type="datetimeFigureOut">
              <a:rPr lang="en-US" smtClean="0"/>
              <a:t>9/10/2014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9D983-5DE7-41FB-ABFD-B71E79C6B0EA}" type="slidenum">
              <a:rPr lang="en-US" smtClean="0"/>
              <a:t>‹#›</a:t>
            </a:fld>
            <a:endParaRPr lang="en-US"/>
          </a:p>
        </p:txBody>
      </p:sp>
    </p:spTree>
    <p:extLst>
      <p:ext uri="{BB962C8B-B14F-4D97-AF65-F5344CB8AC3E}">
        <p14:creationId xmlns:p14="http://schemas.microsoft.com/office/powerpoint/2010/main" val="1344090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en.wikipedia.org/wiki/Microsoft_Expression_Web"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artisticCement/>
                    </a14:imgEffect>
                    <a14:imgEffect>
                      <a14:sharpenSoften amount="44000"/>
                    </a14:imgEffect>
                    <a14:imgEffect>
                      <a14:colorTemperature colorTemp="11250"/>
                    </a14:imgEffect>
                    <a14:imgEffect>
                      <a14:saturation sat="0"/>
                    </a14:imgEffect>
                    <a14:imgEffect>
                      <a14:brightnessContrast bright="-48000" contrast="74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Oval 4"/>
          <p:cNvSpPr/>
          <p:nvPr/>
        </p:nvSpPr>
        <p:spPr>
          <a:xfrm>
            <a:off x="6553200" y="-609600"/>
            <a:ext cx="3352800" cy="30480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6" name="Oval 5"/>
          <p:cNvSpPr/>
          <p:nvPr/>
        </p:nvSpPr>
        <p:spPr>
          <a:xfrm>
            <a:off x="5410200" y="1066800"/>
            <a:ext cx="3352800" cy="3048000"/>
          </a:xfrm>
          <a:prstGeom prst="ellipse">
            <a:avLst/>
          </a:prstGeom>
          <a:solidFill>
            <a:srgbClr val="FF0000">
              <a:alpha val="46000"/>
            </a:srgbClr>
          </a:solidFill>
          <a:ln>
            <a:solidFill>
              <a:schemeClr val="tx1"/>
            </a:solidFill>
          </a:ln>
          <a:effectLst>
            <a:glow rad="101600">
              <a:schemeClr val="accent2">
                <a:satMod val="175000"/>
                <a:alpha val="40000"/>
              </a:schemeClr>
            </a:glow>
            <a:outerShdw blurRad="50800" dist="381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ln>
                <a:solidFill>
                  <a:srgbClr val="FFC000"/>
                </a:solidFill>
              </a:ln>
              <a:solidFill>
                <a:prstClr val="white"/>
              </a:solidFill>
              <a:effectLst>
                <a:glow rad="228600">
                  <a:schemeClr val="accent5">
                    <a:satMod val="175000"/>
                    <a:alpha val="40000"/>
                  </a:schemeClr>
                </a:glow>
              </a:effectLst>
            </a:endParaRPr>
          </a:p>
        </p:txBody>
      </p:sp>
      <p:sp>
        <p:nvSpPr>
          <p:cNvPr id="7" name="Oval 6"/>
          <p:cNvSpPr/>
          <p:nvPr/>
        </p:nvSpPr>
        <p:spPr>
          <a:xfrm>
            <a:off x="7101840" y="4093029"/>
            <a:ext cx="3352800" cy="3048000"/>
          </a:xfrm>
          <a:prstGeom prst="ellipse">
            <a:avLst/>
          </a:prstGeom>
          <a:gradFill flip="none" rotWithShape="1">
            <a:gsLst>
              <a:gs pos="37000">
                <a:srgbClr val="FF0000">
                  <a:alpha val="54000"/>
                </a:srgbClr>
              </a:gs>
              <a:gs pos="0">
                <a:schemeClr val="accent1">
                  <a:tint val="15000"/>
                  <a:satMod val="350000"/>
                </a:schemeClr>
              </a:gs>
            </a:gsLst>
            <a:path path="circle">
              <a:fillToRect l="100000" t="100000"/>
            </a:path>
            <a:tileRect r="-100000" b="-100000"/>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7676606" y="1812471"/>
            <a:ext cx="2229394" cy="20574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139700">
                  <a:schemeClr val="accent2">
                    <a:satMod val="175000"/>
                    <a:alpha val="40000"/>
                  </a:schemeClr>
                </a:glow>
                <a:reflection blurRad="6350" stA="60000" endA="900" endPos="58000" dir="5400000" sy="-100000" algn="bl" rotWithShape="0"/>
              </a:effectLst>
            </a:endParaRPr>
          </a:p>
        </p:txBody>
      </p:sp>
      <p:sp>
        <p:nvSpPr>
          <p:cNvPr id="9" name="Oval 8"/>
          <p:cNvSpPr/>
          <p:nvPr/>
        </p:nvSpPr>
        <p:spPr>
          <a:xfrm>
            <a:off x="7239000" y="3086100"/>
            <a:ext cx="2229394" cy="20574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7676606" y="-609600"/>
            <a:ext cx="2229394" cy="2057400"/>
          </a:xfrm>
          <a:prstGeom prst="ellipse">
            <a:avLst/>
          </a:prstGeom>
          <a:solidFill>
            <a:srgbClr val="FF0000">
              <a:alpha val="56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5715000" y="3657600"/>
            <a:ext cx="2819400" cy="26670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228600">
                  <a:schemeClr val="accent2">
                    <a:satMod val="175000"/>
                    <a:alpha val="40000"/>
                  </a:schemeClr>
                </a:glow>
              </a:effectLst>
            </a:endParaRPr>
          </a:p>
        </p:txBody>
      </p:sp>
      <p:sp>
        <p:nvSpPr>
          <p:cNvPr id="12" name="TextBox 11"/>
          <p:cNvSpPr txBox="1"/>
          <p:nvPr/>
        </p:nvSpPr>
        <p:spPr>
          <a:xfrm>
            <a:off x="533400" y="1227909"/>
            <a:ext cx="4267066" cy="1231106"/>
          </a:xfrm>
          <a:prstGeom prst="rect">
            <a:avLst/>
          </a:prstGeom>
          <a:noFill/>
        </p:spPr>
        <p:txBody>
          <a:bodyPr wrap="none" rtlCol="0">
            <a:spAutoFit/>
          </a:bodyPr>
          <a:lstStyle/>
          <a:p>
            <a:r>
              <a:rPr lang="en-US" dirty="0">
                <a:solidFill>
                  <a:prstClr val="white"/>
                </a:solidFill>
              </a:rPr>
              <a:t>ICT for IGCSE – Syllabus Cambridge IGCSE ® </a:t>
            </a:r>
            <a:br>
              <a:rPr lang="en-US" dirty="0">
                <a:solidFill>
                  <a:prstClr val="white"/>
                </a:solidFill>
              </a:rPr>
            </a:br>
            <a:r>
              <a:rPr lang="en-US" sz="1200" dirty="0">
                <a:solidFill>
                  <a:prstClr val="white"/>
                </a:solidFill>
              </a:rPr>
              <a:t>Information and Communication Technology</a:t>
            </a:r>
          </a:p>
          <a:p>
            <a:endParaRPr lang="en-US" sz="1200" dirty="0">
              <a:solidFill>
                <a:prstClr val="white"/>
              </a:solidFill>
            </a:endParaRPr>
          </a:p>
          <a:p>
            <a:r>
              <a:rPr lang="en-US" sz="3200" b="1" dirty="0">
                <a:solidFill>
                  <a:prstClr val="white"/>
                </a:solidFill>
                <a:effectLst>
                  <a:outerShdw blurRad="38100" dist="38100" dir="2700000" algn="tl">
                    <a:srgbClr val="000000">
                      <a:alpha val="43137"/>
                    </a:srgbClr>
                  </a:outerShdw>
                </a:effectLst>
              </a:rPr>
              <a:t>0417</a:t>
            </a:r>
            <a:endParaRPr lang="en-US" sz="3600" b="1" dirty="0">
              <a:solidFill>
                <a:prstClr val="white"/>
              </a:solidFill>
              <a:effectLst>
                <a:outerShdw blurRad="38100" dist="38100" dir="2700000" algn="tl">
                  <a:srgbClr val="000000">
                    <a:alpha val="43137"/>
                  </a:srgbClr>
                </a:outerShdw>
              </a:effectLst>
            </a:endParaRPr>
          </a:p>
        </p:txBody>
      </p:sp>
      <p:cxnSp>
        <p:nvCxnSpPr>
          <p:cNvPr id="14" name="Straight Connector 13"/>
          <p:cNvCxnSpPr/>
          <p:nvPr/>
        </p:nvCxnSpPr>
        <p:spPr>
          <a:xfrm>
            <a:off x="228600" y="1066800"/>
            <a:ext cx="6324600" cy="0"/>
          </a:xfrm>
          <a:prstGeom prst="line">
            <a:avLst/>
          </a:prstGeom>
          <a:ln w="31750" cmpd="sng">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14939" y="171662"/>
            <a:ext cx="568969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Website Authoring</a:t>
            </a:r>
          </a:p>
        </p:txBody>
      </p:sp>
    </p:spTree>
    <p:extLst>
      <p:ext uri="{BB962C8B-B14F-4D97-AF65-F5344CB8AC3E}">
        <p14:creationId xmlns:p14="http://schemas.microsoft.com/office/powerpoint/2010/main" val="2488126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artisticCement/>
                    </a14:imgEffect>
                    <a14:imgEffect>
                      <a14:sharpenSoften amount="44000"/>
                    </a14:imgEffect>
                    <a14:imgEffect>
                      <a14:colorTemperature colorTemp="11250"/>
                    </a14:imgEffect>
                    <a14:imgEffect>
                      <a14:saturation sat="0"/>
                    </a14:imgEffect>
                    <a14:imgEffect>
                      <a14:brightnessContrast bright="-48000" contrast="74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Oval 4"/>
          <p:cNvSpPr/>
          <p:nvPr/>
        </p:nvSpPr>
        <p:spPr>
          <a:xfrm>
            <a:off x="6553200" y="-609600"/>
            <a:ext cx="3352800" cy="30480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6" name="Oval 5"/>
          <p:cNvSpPr/>
          <p:nvPr/>
        </p:nvSpPr>
        <p:spPr>
          <a:xfrm>
            <a:off x="5410200" y="1066800"/>
            <a:ext cx="3352800" cy="3048000"/>
          </a:xfrm>
          <a:prstGeom prst="ellipse">
            <a:avLst/>
          </a:prstGeom>
          <a:solidFill>
            <a:srgbClr val="FF0000">
              <a:alpha val="46000"/>
            </a:srgbClr>
          </a:solidFill>
          <a:ln>
            <a:solidFill>
              <a:schemeClr val="tx1"/>
            </a:solidFill>
          </a:ln>
          <a:effectLst>
            <a:glow rad="101600">
              <a:schemeClr val="accent2">
                <a:satMod val="175000"/>
                <a:alpha val="40000"/>
              </a:schemeClr>
            </a:glow>
            <a:outerShdw blurRad="50800" dist="381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ln>
                <a:solidFill>
                  <a:srgbClr val="FFC000"/>
                </a:solidFill>
              </a:ln>
              <a:solidFill>
                <a:prstClr val="white"/>
              </a:solidFill>
              <a:effectLst>
                <a:glow rad="228600">
                  <a:srgbClr val="4BACC6">
                    <a:satMod val="175000"/>
                    <a:alpha val="40000"/>
                  </a:srgbClr>
                </a:glow>
              </a:effectLst>
            </a:endParaRPr>
          </a:p>
        </p:txBody>
      </p:sp>
      <p:sp>
        <p:nvSpPr>
          <p:cNvPr id="7" name="Oval 6"/>
          <p:cNvSpPr/>
          <p:nvPr/>
        </p:nvSpPr>
        <p:spPr>
          <a:xfrm>
            <a:off x="7101840" y="4093029"/>
            <a:ext cx="3352800" cy="3048000"/>
          </a:xfrm>
          <a:prstGeom prst="ellipse">
            <a:avLst/>
          </a:prstGeom>
          <a:gradFill flip="none" rotWithShape="1">
            <a:gsLst>
              <a:gs pos="37000">
                <a:srgbClr val="FF0000">
                  <a:alpha val="54000"/>
                </a:srgbClr>
              </a:gs>
              <a:gs pos="0">
                <a:schemeClr val="accent1">
                  <a:tint val="15000"/>
                  <a:satMod val="350000"/>
                </a:schemeClr>
              </a:gs>
            </a:gsLst>
            <a:path path="circle">
              <a:fillToRect l="100000" t="100000"/>
            </a:path>
            <a:tileRect r="-100000" b="-100000"/>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7676606" y="1812471"/>
            <a:ext cx="2229394" cy="20574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139700">
                  <a:srgbClr val="C0504D">
                    <a:satMod val="175000"/>
                    <a:alpha val="40000"/>
                  </a:srgbClr>
                </a:glow>
                <a:reflection blurRad="6350" stA="60000" endA="900" endPos="58000" dir="5400000" sy="-100000" algn="bl" rotWithShape="0"/>
              </a:effectLst>
            </a:endParaRPr>
          </a:p>
        </p:txBody>
      </p:sp>
      <p:sp>
        <p:nvSpPr>
          <p:cNvPr id="9" name="Oval 8"/>
          <p:cNvSpPr/>
          <p:nvPr/>
        </p:nvSpPr>
        <p:spPr>
          <a:xfrm>
            <a:off x="7239000" y="3086100"/>
            <a:ext cx="2229394" cy="20574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7676606" y="-609600"/>
            <a:ext cx="2229394" cy="2057400"/>
          </a:xfrm>
          <a:prstGeom prst="ellipse">
            <a:avLst/>
          </a:prstGeom>
          <a:solidFill>
            <a:srgbClr val="FF0000">
              <a:alpha val="56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5715000" y="3657600"/>
            <a:ext cx="2819400" cy="26670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228600">
                  <a:srgbClr val="C0504D">
                    <a:satMod val="175000"/>
                    <a:alpha val="40000"/>
                  </a:srgbClr>
                </a:glow>
              </a:effectLst>
            </a:endParaRPr>
          </a:p>
        </p:txBody>
      </p:sp>
      <p:cxnSp>
        <p:nvCxnSpPr>
          <p:cNvPr id="14" name="Straight Connector 13"/>
          <p:cNvCxnSpPr/>
          <p:nvPr/>
        </p:nvCxnSpPr>
        <p:spPr>
          <a:xfrm>
            <a:off x="228600" y="1066800"/>
            <a:ext cx="6324600" cy="0"/>
          </a:xfrm>
          <a:prstGeom prst="line">
            <a:avLst/>
          </a:prstGeom>
          <a:ln w="31750" cmpd="sng">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7812" y="76200"/>
            <a:ext cx="7419788"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spc="50" dirty="0">
                <a:ln w="11430">
                  <a:solidFill>
                    <a:schemeClr val="tx1">
                      <a:lumMod val="95000"/>
                      <a:lumOff val="5000"/>
                    </a:schemeClr>
                  </a:solidFill>
                </a:ln>
                <a:gradFill>
                  <a:gsLst>
                    <a:gs pos="25000">
                      <a:srgbClr val="C0504D">
                        <a:satMod val="155000"/>
                      </a:srgbClr>
                    </a:gs>
                    <a:gs pos="100000">
                      <a:srgbClr val="C0504D">
                        <a:shade val="45000"/>
                        <a:satMod val="165000"/>
                      </a:srgbClr>
                    </a:gs>
                  </a:gsLst>
                  <a:lin ang="5400000"/>
                </a:gradFill>
                <a:effectLst>
                  <a:glow rad="228600">
                    <a:schemeClr val="accent2">
                      <a:satMod val="175000"/>
                      <a:alpha val="40000"/>
                    </a:schemeClr>
                  </a:glow>
                  <a:outerShdw blurRad="76200" dist="50800" dir="5400000" algn="tl" rotWithShape="0">
                    <a:srgbClr val="000000">
                      <a:alpha val="65000"/>
                    </a:srgbClr>
                  </a:outerShdw>
                </a:effectLst>
                <a:latin typeface="Brush Script Std" pitchFamily="66" charset="0"/>
              </a:rPr>
              <a:t>Website Authoring</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332717">
            <a:off x="3026229" y="2438400"/>
            <a:ext cx="304800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36866">
            <a:off x="1447800" y="3168287"/>
            <a:ext cx="3009900" cy="152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533400" y="5715000"/>
            <a:ext cx="1447800" cy="523220"/>
          </a:xfrm>
          <a:prstGeom prst="rect">
            <a:avLst/>
          </a:prstGeom>
          <a:noFill/>
        </p:spPr>
        <p:txBody>
          <a:bodyPr wrap="square" rtlCol="0">
            <a:spAutoFit/>
          </a:bodyPr>
          <a:lstStyle/>
          <a:p>
            <a:r>
              <a:rPr lang="en-US" sz="2800" dirty="0" smtClean="0">
                <a:solidFill>
                  <a:schemeClr val="bg1"/>
                </a:solidFill>
              </a:rPr>
              <a:t>1990</a:t>
            </a:r>
            <a:endParaRPr lang="en-US" sz="2800" dirty="0">
              <a:solidFill>
                <a:schemeClr val="bg1"/>
              </a:solidFill>
            </a:endParaRPr>
          </a:p>
        </p:txBody>
      </p:sp>
      <p:sp>
        <p:nvSpPr>
          <p:cNvPr id="17" name="TextBox 16"/>
          <p:cNvSpPr txBox="1"/>
          <p:nvPr/>
        </p:nvSpPr>
        <p:spPr>
          <a:xfrm>
            <a:off x="7810500" y="924580"/>
            <a:ext cx="1447800" cy="523220"/>
          </a:xfrm>
          <a:prstGeom prst="rect">
            <a:avLst/>
          </a:prstGeom>
          <a:noFill/>
        </p:spPr>
        <p:txBody>
          <a:bodyPr wrap="square" rtlCol="0">
            <a:spAutoFit/>
          </a:bodyPr>
          <a:lstStyle/>
          <a:p>
            <a:r>
              <a:rPr lang="en-US" sz="2800" dirty="0" smtClean="0">
                <a:solidFill>
                  <a:schemeClr val="bg1"/>
                </a:solidFill>
              </a:rPr>
              <a:t>2014</a:t>
            </a:r>
            <a:endParaRPr lang="en-US" sz="2800" dirty="0">
              <a:solidFill>
                <a:schemeClr val="bg1"/>
              </a:solidFill>
            </a:endParaRPr>
          </a:p>
        </p:txBody>
      </p:sp>
      <p:sp>
        <p:nvSpPr>
          <p:cNvPr id="3" name="Freeform 2"/>
          <p:cNvSpPr/>
          <p:nvPr/>
        </p:nvSpPr>
        <p:spPr>
          <a:xfrm>
            <a:off x="1524000" y="1341120"/>
            <a:ext cx="6976526" cy="4754880"/>
          </a:xfrm>
          <a:custGeom>
            <a:avLst/>
            <a:gdLst>
              <a:gd name="connsiteX0" fmla="*/ 0 w 6976526"/>
              <a:gd name="connsiteY0" fmla="*/ 4754880 h 4754880"/>
              <a:gd name="connsiteX1" fmla="*/ 39189 w 6976526"/>
              <a:gd name="connsiteY1" fmla="*/ 4558937 h 4754880"/>
              <a:gd name="connsiteX2" fmla="*/ 65315 w 6976526"/>
              <a:gd name="connsiteY2" fmla="*/ 4428309 h 4754880"/>
              <a:gd name="connsiteX3" fmla="*/ 91440 w 6976526"/>
              <a:gd name="connsiteY3" fmla="*/ 4284617 h 4754880"/>
              <a:gd name="connsiteX4" fmla="*/ 117566 w 6976526"/>
              <a:gd name="connsiteY4" fmla="*/ 4167051 h 4754880"/>
              <a:gd name="connsiteX5" fmla="*/ 130629 w 6976526"/>
              <a:gd name="connsiteY5" fmla="*/ 4101737 h 4754880"/>
              <a:gd name="connsiteX6" fmla="*/ 156755 w 6976526"/>
              <a:gd name="connsiteY6" fmla="*/ 3997234 h 4754880"/>
              <a:gd name="connsiteX7" fmla="*/ 182880 w 6976526"/>
              <a:gd name="connsiteY7" fmla="*/ 3762103 h 4754880"/>
              <a:gd name="connsiteX8" fmla="*/ 209006 w 6976526"/>
              <a:gd name="connsiteY8" fmla="*/ 3722914 h 4754880"/>
              <a:gd name="connsiteX9" fmla="*/ 222069 w 6976526"/>
              <a:gd name="connsiteY9" fmla="*/ 3631474 h 4754880"/>
              <a:gd name="connsiteX10" fmla="*/ 248195 w 6976526"/>
              <a:gd name="connsiteY10" fmla="*/ 3670663 h 4754880"/>
              <a:gd name="connsiteX11" fmla="*/ 261257 w 6976526"/>
              <a:gd name="connsiteY11" fmla="*/ 3709851 h 4754880"/>
              <a:gd name="connsiteX12" fmla="*/ 287383 w 6976526"/>
              <a:gd name="connsiteY12" fmla="*/ 3775166 h 4754880"/>
              <a:gd name="connsiteX13" fmla="*/ 300446 w 6976526"/>
              <a:gd name="connsiteY13" fmla="*/ 3814354 h 4754880"/>
              <a:gd name="connsiteX14" fmla="*/ 326572 w 6976526"/>
              <a:gd name="connsiteY14" fmla="*/ 3879669 h 4754880"/>
              <a:gd name="connsiteX15" fmla="*/ 339635 w 6976526"/>
              <a:gd name="connsiteY15" fmla="*/ 3931920 h 4754880"/>
              <a:gd name="connsiteX16" fmla="*/ 378823 w 6976526"/>
              <a:gd name="connsiteY16" fmla="*/ 3971109 h 4754880"/>
              <a:gd name="connsiteX17" fmla="*/ 391886 w 6976526"/>
              <a:gd name="connsiteY17" fmla="*/ 4010297 h 4754880"/>
              <a:gd name="connsiteX18" fmla="*/ 404949 w 6976526"/>
              <a:gd name="connsiteY18" fmla="*/ 4062549 h 4754880"/>
              <a:gd name="connsiteX19" fmla="*/ 444137 w 6976526"/>
              <a:gd name="connsiteY19" fmla="*/ 4088674 h 4754880"/>
              <a:gd name="connsiteX20" fmla="*/ 470263 w 6976526"/>
              <a:gd name="connsiteY20" fmla="*/ 4127863 h 4754880"/>
              <a:gd name="connsiteX21" fmla="*/ 496389 w 6976526"/>
              <a:gd name="connsiteY21" fmla="*/ 4180114 h 4754880"/>
              <a:gd name="connsiteX22" fmla="*/ 535577 w 6976526"/>
              <a:gd name="connsiteY22" fmla="*/ 4206240 h 4754880"/>
              <a:gd name="connsiteX23" fmla="*/ 561703 w 6976526"/>
              <a:gd name="connsiteY23" fmla="*/ 4245429 h 4754880"/>
              <a:gd name="connsiteX24" fmla="*/ 600892 w 6976526"/>
              <a:gd name="connsiteY24" fmla="*/ 4310743 h 4754880"/>
              <a:gd name="connsiteX25" fmla="*/ 640080 w 6976526"/>
              <a:gd name="connsiteY25" fmla="*/ 4297680 h 4754880"/>
              <a:gd name="connsiteX26" fmla="*/ 666206 w 6976526"/>
              <a:gd name="connsiteY26" fmla="*/ 4245429 h 4754880"/>
              <a:gd name="connsiteX27" fmla="*/ 705395 w 6976526"/>
              <a:gd name="connsiteY27" fmla="*/ 4062549 h 4754880"/>
              <a:gd name="connsiteX28" fmla="*/ 718457 w 6976526"/>
              <a:gd name="connsiteY28" fmla="*/ 3827417 h 4754880"/>
              <a:gd name="connsiteX29" fmla="*/ 783772 w 6976526"/>
              <a:gd name="connsiteY29" fmla="*/ 3892731 h 4754880"/>
              <a:gd name="connsiteX30" fmla="*/ 822960 w 6976526"/>
              <a:gd name="connsiteY30" fmla="*/ 3984171 h 4754880"/>
              <a:gd name="connsiteX31" fmla="*/ 862149 w 6976526"/>
              <a:gd name="connsiteY31" fmla="*/ 3997234 h 4754880"/>
              <a:gd name="connsiteX32" fmla="*/ 875212 w 6976526"/>
              <a:gd name="connsiteY32" fmla="*/ 3958046 h 4754880"/>
              <a:gd name="connsiteX33" fmla="*/ 992777 w 6976526"/>
              <a:gd name="connsiteY33" fmla="*/ 3971109 h 4754880"/>
              <a:gd name="connsiteX34" fmla="*/ 1084217 w 6976526"/>
              <a:gd name="connsiteY34" fmla="*/ 4075611 h 4754880"/>
              <a:gd name="connsiteX35" fmla="*/ 1149532 w 6976526"/>
              <a:gd name="connsiteY35" fmla="*/ 4167051 h 4754880"/>
              <a:gd name="connsiteX36" fmla="*/ 1188720 w 6976526"/>
              <a:gd name="connsiteY36" fmla="*/ 4153989 h 4754880"/>
              <a:gd name="connsiteX37" fmla="*/ 1240972 w 6976526"/>
              <a:gd name="connsiteY37" fmla="*/ 4075611 h 4754880"/>
              <a:gd name="connsiteX38" fmla="*/ 1267097 w 6976526"/>
              <a:gd name="connsiteY38" fmla="*/ 4036423 h 4754880"/>
              <a:gd name="connsiteX39" fmla="*/ 1280160 w 6976526"/>
              <a:gd name="connsiteY39" fmla="*/ 3971109 h 4754880"/>
              <a:gd name="connsiteX40" fmla="*/ 1358537 w 6976526"/>
              <a:gd name="connsiteY40" fmla="*/ 3853543 h 4754880"/>
              <a:gd name="connsiteX41" fmla="*/ 1397726 w 6976526"/>
              <a:gd name="connsiteY41" fmla="*/ 3722914 h 4754880"/>
              <a:gd name="connsiteX42" fmla="*/ 1410789 w 6976526"/>
              <a:gd name="connsiteY42" fmla="*/ 3683726 h 4754880"/>
              <a:gd name="connsiteX43" fmla="*/ 1423852 w 6976526"/>
              <a:gd name="connsiteY43" fmla="*/ 3618411 h 4754880"/>
              <a:gd name="connsiteX44" fmla="*/ 1449977 w 6976526"/>
              <a:gd name="connsiteY44" fmla="*/ 3579223 h 4754880"/>
              <a:gd name="connsiteX45" fmla="*/ 1476103 w 6976526"/>
              <a:gd name="connsiteY45" fmla="*/ 3474720 h 4754880"/>
              <a:gd name="connsiteX46" fmla="*/ 1502229 w 6976526"/>
              <a:gd name="connsiteY46" fmla="*/ 3409406 h 4754880"/>
              <a:gd name="connsiteX47" fmla="*/ 1515292 w 6976526"/>
              <a:gd name="connsiteY47" fmla="*/ 3331029 h 4754880"/>
              <a:gd name="connsiteX48" fmla="*/ 1567543 w 6976526"/>
              <a:gd name="connsiteY48" fmla="*/ 3148149 h 4754880"/>
              <a:gd name="connsiteX49" fmla="*/ 1580606 w 6976526"/>
              <a:gd name="connsiteY49" fmla="*/ 3108960 h 4754880"/>
              <a:gd name="connsiteX50" fmla="*/ 1619795 w 6976526"/>
              <a:gd name="connsiteY50" fmla="*/ 3069771 h 4754880"/>
              <a:gd name="connsiteX51" fmla="*/ 1645920 w 6976526"/>
              <a:gd name="connsiteY51" fmla="*/ 3122023 h 4754880"/>
              <a:gd name="connsiteX52" fmla="*/ 1658983 w 6976526"/>
              <a:gd name="connsiteY52" fmla="*/ 3174274 h 4754880"/>
              <a:gd name="connsiteX53" fmla="*/ 1698172 w 6976526"/>
              <a:gd name="connsiteY53" fmla="*/ 3200400 h 4754880"/>
              <a:gd name="connsiteX54" fmla="*/ 1737360 w 6976526"/>
              <a:gd name="connsiteY54" fmla="*/ 3252651 h 4754880"/>
              <a:gd name="connsiteX55" fmla="*/ 1763486 w 6976526"/>
              <a:gd name="connsiteY55" fmla="*/ 3317966 h 4754880"/>
              <a:gd name="connsiteX56" fmla="*/ 1802675 w 6976526"/>
              <a:gd name="connsiteY56" fmla="*/ 3357154 h 4754880"/>
              <a:gd name="connsiteX57" fmla="*/ 1815737 w 6976526"/>
              <a:gd name="connsiteY57" fmla="*/ 3396343 h 4754880"/>
              <a:gd name="connsiteX58" fmla="*/ 1894115 w 6976526"/>
              <a:gd name="connsiteY58" fmla="*/ 3487783 h 4754880"/>
              <a:gd name="connsiteX59" fmla="*/ 1920240 w 6976526"/>
              <a:gd name="connsiteY59" fmla="*/ 3540034 h 4754880"/>
              <a:gd name="connsiteX60" fmla="*/ 1998617 w 6976526"/>
              <a:gd name="connsiteY60" fmla="*/ 3631474 h 4754880"/>
              <a:gd name="connsiteX61" fmla="*/ 2103120 w 6976526"/>
              <a:gd name="connsiteY61" fmla="*/ 3618411 h 4754880"/>
              <a:gd name="connsiteX62" fmla="*/ 2142309 w 6976526"/>
              <a:gd name="connsiteY62" fmla="*/ 3579223 h 4754880"/>
              <a:gd name="connsiteX63" fmla="*/ 2168435 w 6976526"/>
              <a:gd name="connsiteY63" fmla="*/ 3461657 h 4754880"/>
              <a:gd name="connsiteX64" fmla="*/ 2194560 w 6976526"/>
              <a:gd name="connsiteY64" fmla="*/ 3422469 h 4754880"/>
              <a:gd name="connsiteX65" fmla="*/ 2207623 w 6976526"/>
              <a:gd name="connsiteY65" fmla="*/ 3383280 h 4754880"/>
              <a:gd name="connsiteX66" fmla="*/ 2220686 w 6976526"/>
              <a:gd name="connsiteY66" fmla="*/ 3331029 h 4754880"/>
              <a:gd name="connsiteX67" fmla="*/ 2259875 w 6976526"/>
              <a:gd name="connsiteY67" fmla="*/ 3278777 h 4754880"/>
              <a:gd name="connsiteX68" fmla="*/ 2272937 w 6976526"/>
              <a:gd name="connsiteY68" fmla="*/ 3200400 h 4754880"/>
              <a:gd name="connsiteX69" fmla="*/ 2286000 w 6976526"/>
              <a:gd name="connsiteY69" fmla="*/ 3135086 h 4754880"/>
              <a:gd name="connsiteX70" fmla="*/ 2312126 w 6976526"/>
              <a:gd name="connsiteY70" fmla="*/ 3174274 h 4754880"/>
              <a:gd name="connsiteX71" fmla="*/ 2351315 w 6976526"/>
              <a:gd name="connsiteY71" fmla="*/ 3213463 h 4754880"/>
              <a:gd name="connsiteX72" fmla="*/ 2377440 w 6976526"/>
              <a:gd name="connsiteY72" fmla="*/ 3304903 h 4754880"/>
              <a:gd name="connsiteX73" fmla="*/ 2468880 w 6976526"/>
              <a:gd name="connsiteY73" fmla="*/ 3331029 h 4754880"/>
              <a:gd name="connsiteX74" fmla="*/ 2495006 w 6976526"/>
              <a:gd name="connsiteY74" fmla="*/ 3265714 h 4754880"/>
              <a:gd name="connsiteX75" fmla="*/ 2547257 w 6976526"/>
              <a:gd name="connsiteY75" fmla="*/ 3226526 h 4754880"/>
              <a:gd name="connsiteX76" fmla="*/ 2586446 w 6976526"/>
              <a:gd name="connsiteY76" fmla="*/ 3108960 h 4754880"/>
              <a:gd name="connsiteX77" fmla="*/ 2625635 w 6976526"/>
              <a:gd name="connsiteY77" fmla="*/ 3135086 h 4754880"/>
              <a:gd name="connsiteX78" fmla="*/ 2664823 w 6976526"/>
              <a:gd name="connsiteY78" fmla="*/ 3174274 h 4754880"/>
              <a:gd name="connsiteX79" fmla="*/ 2704012 w 6976526"/>
              <a:gd name="connsiteY79" fmla="*/ 3187337 h 4754880"/>
              <a:gd name="connsiteX80" fmla="*/ 2743200 w 6976526"/>
              <a:gd name="connsiteY80" fmla="*/ 3213463 h 4754880"/>
              <a:gd name="connsiteX81" fmla="*/ 2847703 w 6976526"/>
              <a:gd name="connsiteY81" fmla="*/ 3200400 h 4754880"/>
              <a:gd name="connsiteX82" fmla="*/ 2873829 w 6976526"/>
              <a:gd name="connsiteY82" fmla="*/ 3161211 h 4754880"/>
              <a:gd name="connsiteX83" fmla="*/ 2913017 w 6976526"/>
              <a:gd name="connsiteY83" fmla="*/ 3108960 h 4754880"/>
              <a:gd name="connsiteX84" fmla="*/ 2965269 w 6976526"/>
              <a:gd name="connsiteY84" fmla="*/ 2991394 h 4754880"/>
              <a:gd name="connsiteX85" fmla="*/ 3017520 w 6976526"/>
              <a:gd name="connsiteY85" fmla="*/ 2913017 h 4754880"/>
              <a:gd name="connsiteX86" fmla="*/ 3030583 w 6976526"/>
              <a:gd name="connsiteY86" fmla="*/ 2847703 h 4754880"/>
              <a:gd name="connsiteX87" fmla="*/ 3043646 w 6976526"/>
              <a:gd name="connsiteY87" fmla="*/ 2769326 h 4754880"/>
              <a:gd name="connsiteX88" fmla="*/ 3069772 w 6976526"/>
              <a:gd name="connsiteY88" fmla="*/ 2730137 h 4754880"/>
              <a:gd name="connsiteX89" fmla="*/ 3135086 w 6976526"/>
              <a:gd name="connsiteY89" fmla="*/ 2586446 h 4754880"/>
              <a:gd name="connsiteX90" fmla="*/ 3174275 w 6976526"/>
              <a:gd name="connsiteY90" fmla="*/ 2429691 h 4754880"/>
              <a:gd name="connsiteX91" fmla="*/ 3200400 w 6976526"/>
              <a:gd name="connsiteY91" fmla="*/ 2390503 h 4754880"/>
              <a:gd name="connsiteX92" fmla="*/ 3226526 w 6976526"/>
              <a:gd name="connsiteY92" fmla="*/ 2325189 h 4754880"/>
              <a:gd name="connsiteX93" fmla="*/ 3239589 w 6976526"/>
              <a:gd name="connsiteY93" fmla="*/ 2286000 h 4754880"/>
              <a:gd name="connsiteX94" fmla="*/ 3252652 w 6976526"/>
              <a:gd name="connsiteY94" fmla="*/ 2220686 h 4754880"/>
              <a:gd name="connsiteX95" fmla="*/ 3291840 w 6976526"/>
              <a:gd name="connsiteY95" fmla="*/ 2129246 h 4754880"/>
              <a:gd name="connsiteX96" fmla="*/ 3304903 w 6976526"/>
              <a:gd name="connsiteY96" fmla="*/ 2050869 h 4754880"/>
              <a:gd name="connsiteX97" fmla="*/ 3317966 w 6976526"/>
              <a:gd name="connsiteY97" fmla="*/ 1946366 h 4754880"/>
              <a:gd name="connsiteX98" fmla="*/ 3370217 w 6976526"/>
              <a:gd name="connsiteY98" fmla="*/ 1881051 h 4754880"/>
              <a:gd name="connsiteX99" fmla="*/ 3422469 w 6976526"/>
              <a:gd name="connsiteY99" fmla="*/ 1750423 h 4754880"/>
              <a:gd name="connsiteX100" fmla="*/ 3435532 w 6976526"/>
              <a:gd name="connsiteY100" fmla="*/ 1645920 h 4754880"/>
              <a:gd name="connsiteX101" fmla="*/ 3448595 w 6976526"/>
              <a:gd name="connsiteY101" fmla="*/ 1606731 h 4754880"/>
              <a:gd name="connsiteX102" fmla="*/ 3487783 w 6976526"/>
              <a:gd name="connsiteY102" fmla="*/ 1436914 h 4754880"/>
              <a:gd name="connsiteX103" fmla="*/ 3500846 w 6976526"/>
              <a:gd name="connsiteY103" fmla="*/ 1332411 h 4754880"/>
              <a:gd name="connsiteX104" fmla="*/ 3526972 w 6976526"/>
              <a:gd name="connsiteY104" fmla="*/ 1201783 h 4754880"/>
              <a:gd name="connsiteX105" fmla="*/ 3540035 w 6976526"/>
              <a:gd name="connsiteY105" fmla="*/ 1045029 h 4754880"/>
              <a:gd name="connsiteX106" fmla="*/ 3592286 w 6976526"/>
              <a:gd name="connsiteY106" fmla="*/ 1084217 h 4754880"/>
              <a:gd name="connsiteX107" fmla="*/ 3605349 w 6976526"/>
              <a:gd name="connsiteY107" fmla="*/ 1123406 h 4754880"/>
              <a:gd name="connsiteX108" fmla="*/ 3644537 w 6976526"/>
              <a:gd name="connsiteY108" fmla="*/ 1188720 h 4754880"/>
              <a:gd name="connsiteX109" fmla="*/ 3657600 w 6976526"/>
              <a:gd name="connsiteY109" fmla="*/ 1227909 h 4754880"/>
              <a:gd name="connsiteX110" fmla="*/ 3709852 w 6976526"/>
              <a:gd name="connsiteY110" fmla="*/ 1267097 h 4754880"/>
              <a:gd name="connsiteX111" fmla="*/ 3749040 w 6976526"/>
              <a:gd name="connsiteY111" fmla="*/ 1345474 h 4754880"/>
              <a:gd name="connsiteX112" fmla="*/ 3801292 w 6976526"/>
              <a:gd name="connsiteY112" fmla="*/ 1476103 h 4754880"/>
              <a:gd name="connsiteX113" fmla="*/ 3866606 w 6976526"/>
              <a:gd name="connsiteY113" fmla="*/ 1554480 h 4754880"/>
              <a:gd name="connsiteX114" fmla="*/ 3892732 w 6976526"/>
              <a:gd name="connsiteY114" fmla="*/ 1632857 h 4754880"/>
              <a:gd name="connsiteX115" fmla="*/ 3918857 w 6976526"/>
              <a:gd name="connsiteY115" fmla="*/ 1724297 h 4754880"/>
              <a:gd name="connsiteX116" fmla="*/ 3958046 w 6976526"/>
              <a:gd name="connsiteY116" fmla="*/ 1776549 h 4754880"/>
              <a:gd name="connsiteX117" fmla="*/ 3984172 w 6976526"/>
              <a:gd name="connsiteY117" fmla="*/ 1815737 h 4754880"/>
              <a:gd name="connsiteX118" fmla="*/ 4023360 w 6976526"/>
              <a:gd name="connsiteY118" fmla="*/ 1920240 h 4754880"/>
              <a:gd name="connsiteX119" fmla="*/ 4062549 w 6976526"/>
              <a:gd name="connsiteY119" fmla="*/ 1959429 h 4754880"/>
              <a:gd name="connsiteX120" fmla="*/ 4127863 w 6976526"/>
              <a:gd name="connsiteY120" fmla="*/ 2103120 h 4754880"/>
              <a:gd name="connsiteX121" fmla="*/ 4193177 w 6976526"/>
              <a:gd name="connsiteY121" fmla="*/ 2220686 h 4754880"/>
              <a:gd name="connsiteX122" fmla="*/ 4232366 w 6976526"/>
              <a:gd name="connsiteY122" fmla="*/ 2272937 h 4754880"/>
              <a:gd name="connsiteX123" fmla="*/ 4284617 w 6976526"/>
              <a:gd name="connsiteY123" fmla="*/ 2312126 h 4754880"/>
              <a:gd name="connsiteX124" fmla="*/ 4297680 w 6976526"/>
              <a:gd name="connsiteY124" fmla="*/ 2364377 h 4754880"/>
              <a:gd name="connsiteX125" fmla="*/ 4336869 w 6976526"/>
              <a:gd name="connsiteY125" fmla="*/ 2403566 h 4754880"/>
              <a:gd name="connsiteX126" fmla="*/ 4402183 w 6976526"/>
              <a:gd name="connsiteY126" fmla="*/ 2481943 h 4754880"/>
              <a:gd name="connsiteX127" fmla="*/ 4415246 w 6976526"/>
              <a:gd name="connsiteY127" fmla="*/ 2521131 h 4754880"/>
              <a:gd name="connsiteX128" fmla="*/ 4493623 w 6976526"/>
              <a:gd name="connsiteY128" fmla="*/ 2612571 h 4754880"/>
              <a:gd name="connsiteX129" fmla="*/ 4585063 w 6976526"/>
              <a:gd name="connsiteY129" fmla="*/ 2560320 h 4754880"/>
              <a:gd name="connsiteX130" fmla="*/ 4598126 w 6976526"/>
              <a:gd name="connsiteY130" fmla="*/ 2521131 h 4754880"/>
              <a:gd name="connsiteX131" fmla="*/ 4650377 w 6976526"/>
              <a:gd name="connsiteY131" fmla="*/ 2429691 h 4754880"/>
              <a:gd name="connsiteX132" fmla="*/ 4702629 w 6976526"/>
              <a:gd name="connsiteY132" fmla="*/ 2390503 h 4754880"/>
              <a:gd name="connsiteX133" fmla="*/ 4728755 w 6976526"/>
              <a:gd name="connsiteY133" fmla="*/ 2312126 h 4754880"/>
              <a:gd name="connsiteX134" fmla="*/ 4781006 w 6976526"/>
              <a:gd name="connsiteY134" fmla="*/ 2103120 h 4754880"/>
              <a:gd name="connsiteX135" fmla="*/ 4820195 w 6976526"/>
              <a:gd name="connsiteY135" fmla="*/ 2063931 h 4754880"/>
              <a:gd name="connsiteX136" fmla="*/ 4833257 w 6976526"/>
              <a:gd name="connsiteY136" fmla="*/ 1985554 h 4754880"/>
              <a:gd name="connsiteX137" fmla="*/ 4898572 w 6976526"/>
              <a:gd name="connsiteY137" fmla="*/ 1867989 h 4754880"/>
              <a:gd name="connsiteX138" fmla="*/ 4924697 w 6976526"/>
              <a:gd name="connsiteY138" fmla="*/ 1737360 h 4754880"/>
              <a:gd name="connsiteX139" fmla="*/ 4937760 w 6976526"/>
              <a:gd name="connsiteY139" fmla="*/ 1672046 h 4754880"/>
              <a:gd name="connsiteX140" fmla="*/ 4963886 w 6976526"/>
              <a:gd name="connsiteY140" fmla="*/ 1632857 h 4754880"/>
              <a:gd name="connsiteX141" fmla="*/ 4990012 w 6976526"/>
              <a:gd name="connsiteY141" fmla="*/ 1724297 h 4754880"/>
              <a:gd name="connsiteX142" fmla="*/ 5016137 w 6976526"/>
              <a:gd name="connsiteY142" fmla="*/ 1789611 h 4754880"/>
              <a:gd name="connsiteX143" fmla="*/ 5042263 w 6976526"/>
              <a:gd name="connsiteY143" fmla="*/ 1867989 h 4754880"/>
              <a:gd name="connsiteX144" fmla="*/ 5081452 w 6976526"/>
              <a:gd name="connsiteY144" fmla="*/ 1894114 h 4754880"/>
              <a:gd name="connsiteX145" fmla="*/ 5107577 w 6976526"/>
              <a:gd name="connsiteY145" fmla="*/ 1998617 h 4754880"/>
              <a:gd name="connsiteX146" fmla="*/ 5133703 w 6976526"/>
              <a:gd name="connsiteY146" fmla="*/ 2037806 h 4754880"/>
              <a:gd name="connsiteX147" fmla="*/ 5159829 w 6976526"/>
              <a:gd name="connsiteY147" fmla="*/ 1998617 h 4754880"/>
              <a:gd name="connsiteX148" fmla="*/ 5172892 w 6976526"/>
              <a:gd name="connsiteY148" fmla="*/ 1946366 h 4754880"/>
              <a:gd name="connsiteX149" fmla="*/ 5212080 w 6976526"/>
              <a:gd name="connsiteY149" fmla="*/ 1815737 h 4754880"/>
              <a:gd name="connsiteX150" fmla="*/ 5225143 w 6976526"/>
              <a:gd name="connsiteY150" fmla="*/ 1763486 h 4754880"/>
              <a:gd name="connsiteX151" fmla="*/ 5251269 w 6976526"/>
              <a:gd name="connsiteY151" fmla="*/ 1724297 h 4754880"/>
              <a:gd name="connsiteX152" fmla="*/ 5264332 w 6976526"/>
              <a:gd name="connsiteY152" fmla="*/ 1672046 h 4754880"/>
              <a:gd name="connsiteX153" fmla="*/ 5303520 w 6976526"/>
              <a:gd name="connsiteY153" fmla="*/ 1554480 h 4754880"/>
              <a:gd name="connsiteX154" fmla="*/ 5329646 w 6976526"/>
              <a:gd name="connsiteY154" fmla="*/ 1476103 h 4754880"/>
              <a:gd name="connsiteX155" fmla="*/ 5368835 w 6976526"/>
              <a:gd name="connsiteY155" fmla="*/ 1397726 h 4754880"/>
              <a:gd name="connsiteX156" fmla="*/ 5394960 w 6976526"/>
              <a:gd name="connsiteY156" fmla="*/ 1240971 h 4754880"/>
              <a:gd name="connsiteX157" fmla="*/ 5421086 w 6976526"/>
              <a:gd name="connsiteY157" fmla="*/ 1149531 h 4754880"/>
              <a:gd name="connsiteX158" fmla="*/ 5473337 w 6976526"/>
              <a:gd name="connsiteY158" fmla="*/ 1227909 h 4754880"/>
              <a:gd name="connsiteX159" fmla="*/ 5551715 w 6976526"/>
              <a:gd name="connsiteY159" fmla="*/ 1319349 h 4754880"/>
              <a:gd name="connsiteX160" fmla="*/ 5603966 w 6976526"/>
              <a:gd name="connsiteY160" fmla="*/ 1397726 h 4754880"/>
              <a:gd name="connsiteX161" fmla="*/ 5617029 w 6976526"/>
              <a:gd name="connsiteY161" fmla="*/ 1436914 h 4754880"/>
              <a:gd name="connsiteX162" fmla="*/ 5669280 w 6976526"/>
              <a:gd name="connsiteY162" fmla="*/ 1463040 h 4754880"/>
              <a:gd name="connsiteX163" fmla="*/ 5734595 w 6976526"/>
              <a:gd name="connsiteY163" fmla="*/ 1476103 h 4754880"/>
              <a:gd name="connsiteX164" fmla="*/ 5760720 w 6976526"/>
              <a:gd name="connsiteY164" fmla="*/ 1371600 h 4754880"/>
              <a:gd name="connsiteX165" fmla="*/ 5773783 w 6976526"/>
              <a:gd name="connsiteY165" fmla="*/ 1319349 h 4754880"/>
              <a:gd name="connsiteX166" fmla="*/ 5786846 w 6976526"/>
              <a:gd name="connsiteY166" fmla="*/ 1240971 h 4754880"/>
              <a:gd name="connsiteX167" fmla="*/ 5812972 w 6976526"/>
              <a:gd name="connsiteY167" fmla="*/ 1162594 h 4754880"/>
              <a:gd name="connsiteX168" fmla="*/ 5826035 w 6976526"/>
              <a:gd name="connsiteY168" fmla="*/ 1123406 h 4754880"/>
              <a:gd name="connsiteX169" fmla="*/ 5865223 w 6976526"/>
              <a:gd name="connsiteY169" fmla="*/ 1136469 h 4754880"/>
              <a:gd name="connsiteX170" fmla="*/ 5917475 w 6976526"/>
              <a:gd name="connsiteY170" fmla="*/ 1214846 h 4754880"/>
              <a:gd name="connsiteX171" fmla="*/ 5956663 w 6976526"/>
              <a:gd name="connsiteY171" fmla="*/ 1267097 h 4754880"/>
              <a:gd name="connsiteX172" fmla="*/ 6021977 w 6976526"/>
              <a:gd name="connsiteY172" fmla="*/ 1319349 h 4754880"/>
              <a:gd name="connsiteX173" fmla="*/ 6035040 w 6976526"/>
              <a:gd name="connsiteY173" fmla="*/ 1358537 h 4754880"/>
              <a:gd name="connsiteX174" fmla="*/ 6087292 w 6976526"/>
              <a:gd name="connsiteY174" fmla="*/ 1436914 h 4754880"/>
              <a:gd name="connsiteX175" fmla="*/ 6126480 w 6976526"/>
              <a:gd name="connsiteY175" fmla="*/ 1423851 h 4754880"/>
              <a:gd name="connsiteX176" fmla="*/ 6152606 w 6976526"/>
              <a:gd name="connsiteY176" fmla="*/ 1345474 h 4754880"/>
              <a:gd name="connsiteX177" fmla="*/ 6178732 w 6976526"/>
              <a:gd name="connsiteY177" fmla="*/ 1201783 h 4754880"/>
              <a:gd name="connsiteX178" fmla="*/ 6191795 w 6976526"/>
              <a:gd name="connsiteY178" fmla="*/ 992777 h 4754880"/>
              <a:gd name="connsiteX179" fmla="*/ 6204857 w 6976526"/>
              <a:gd name="connsiteY179" fmla="*/ 940526 h 4754880"/>
              <a:gd name="connsiteX180" fmla="*/ 6230983 w 6976526"/>
              <a:gd name="connsiteY180" fmla="*/ 862149 h 4754880"/>
              <a:gd name="connsiteX181" fmla="*/ 6309360 w 6976526"/>
              <a:gd name="connsiteY181" fmla="*/ 914400 h 4754880"/>
              <a:gd name="connsiteX182" fmla="*/ 6361612 w 6976526"/>
              <a:gd name="connsiteY182" fmla="*/ 1005840 h 4754880"/>
              <a:gd name="connsiteX183" fmla="*/ 6426926 w 6976526"/>
              <a:gd name="connsiteY183" fmla="*/ 1097280 h 4754880"/>
              <a:gd name="connsiteX184" fmla="*/ 6505303 w 6976526"/>
              <a:gd name="connsiteY184" fmla="*/ 1175657 h 4754880"/>
              <a:gd name="connsiteX185" fmla="*/ 6531429 w 6976526"/>
              <a:gd name="connsiteY185" fmla="*/ 1214846 h 4754880"/>
              <a:gd name="connsiteX186" fmla="*/ 6570617 w 6976526"/>
              <a:gd name="connsiteY186" fmla="*/ 1240971 h 4754880"/>
              <a:gd name="connsiteX187" fmla="*/ 6662057 w 6976526"/>
              <a:gd name="connsiteY187" fmla="*/ 1149531 h 4754880"/>
              <a:gd name="connsiteX188" fmla="*/ 6727372 w 6976526"/>
              <a:gd name="connsiteY188" fmla="*/ 1031966 h 4754880"/>
              <a:gd name="connsiteX189" fmla="*/ 6766560 w 6976526"/>
              <a:gd name="connsiteY189" fmla="*/ 888274 h 4754880"/>
              <a:gd name="connsiteX190" fmla="*/ 6779623 w 6976526"/>
              <a:gd name="connsiteY190" fmla="*/ 849086 h 4754880"/>
              <a:gd name="connsiteX191" fmla="*/ 6831875 w 6976526"/>
              <a:gd name="connsiteY191" fmla="*/ 613954 h 4754880"/>
              <a:gd name="connsiteX192" fmla="*/ 6871063 w 6976526"/>
              <a:gd name="connsiteY192" fmla="*/ 404949 h 4754880"/>
              <a:gd name="connsiteX193" fmla="*/ 6910252 w 6976526"/>
              <a:gd name="connsiteY193" fmla="*/ 352697 h 4754880"/>
              <a:gd name="connsiteX194" fmla="*/ 6936377 w 6976526"/>
              <a:gd name="connsiteY194" fmla="*/ 209006 h 4754880"/>
              <a:gd name="connsiteX195" fmla="*/ 6949440 w 6976526"/>
              <a:gd name="connsiteY195" fmla="*/ 169817 h 4754880"/>
              <a:gd name="connsiteX196" fmla="*/ 6962503 w 6976526"/>
              <a:gd name="connsiteY196" fmla="*/ 104503 h 4754880"/>
              <a:gd name="connsiteX197" fmla="*/ 6975566 w 6976526"/>
              <a:gd name="connsiteY197" fmla="*/ 52251 h 4754880"/>
              <a:gd name="connsiteX198" fmla="*/ 6975566 w 6976526"/>
              <a:gd name="connsiteY198" fmla="*/ 0 h 47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6976526" h="4754880">
                <a:moveTo>
                  <a:pt x="0" y="4754880"/>
                </a:moveTo>
                <a:cubicBezTo>
                  <a:pt x="45378" y="4641436"/>
                  <a:pt x="18194" y="4726895"/>
                  <a:pt x="39189" y="4558937"/>
                </a:cubicBezTo>
                <a:cubicBezTo>
                  <a:pt x="59644" y="4395298"/>
                  <a:pt x="42818" y="4552045"/>
                  <a:pt x="65315" y="4428309"/>
                </a:cubicBezTo>
                <a:cubicBezTo>
                  <a:pt x="111033" y="4176852"/>
                  <a:pt x="53348" y="4449682"/>
                  <a:pt x="91440" y="4284617"/>
                </a:cubicBezTo>
                <a:cubicBezTo>
                  <a:pt x="100467" y="4245500"/>
                  <a:pt x="109154" y="4206305"/>
                  <a:pt x="117566" y="4167051"/>
                </a:cubicBezTo>
                <a:cubicBezTo>
                  <a:pt x="122218" y="4145341"/>
                  <a:pt x="125637" y="4123371"/>
                  <a:pt x="130629" y="4101737"/>
                </a:cubicBezTo>
                <a:cubicBezTo>
                  <a:pt x="138703" y="4066750"/>
                  <a:pt x="156755" y="3997234"/>
                  <a:pt x="156755" y="3997234"/>
                </a:cubicBezTo>
                <a:cubicBezTo>
                  <a:pt x="157550" y="3986901"/>
                  <a:pt x="164146" y="3812060"/>
                  <a:pt x="182880" y="3762103"/>
                </a:cubicBezTo>
                <a:cubicBezTo>
                  <a:pt x="188393" y="3747403"/>
                  <a:pt x="200297" y="3735977"/>
                  <a:pt x="209006" y="3722914"/>
                </a:cubicBezTo>
                <a:cubicBezTo>
                  <a:pt x="213360" y="3692434"/>
                  <a:pt x="203595" y="3656105"/>
                  <a:pt x="222069" y="3631474"/>
                </a:cubicBezTo>
                <a:cubicBezTo>
                  <a:pt x="231489" y="3618914"/>
                  <a:pt x="241174" y="3656621"/>
                  <a:pt x="248195" y="3670663"/>
                </a:cubicBezTo>
                <a:cubicBezTo>
                  <a:pt x="254353" y="3682979"/>
                  <a:pt x="256422" y="3696958"/>
                  <a:pt x="261257" y="3709851"/>
                </a:cubicBezTo>
                <a:cubicBezTo>
                  <a:pt x="269490" y="3731807"/>
                  <a:pt x="279150" y="3753210"/>
                  <a:pt x="287383" y="3775166"/>
                </a:cubicBezTo>
                <a:cubicBezTo>
                  <a:pt x="292218" y="3788059"/>
                  <a:pt x="295611" y="3801461"/>
                  <a:pt x="300446" y="3814354"/>
                </a:cubicBezTo>
                <a:cubicBezTo>
                  <a:pt x="308679" y="3836310"/>
                  <a:pt x="319157" y="3857424"/>
                  <a:pt x="326572" y="3879669"/>
                </a:cubicBezTo>
                <a:cubicBezTo>
                  <a:pt x="332249" y="3896701"/>
                  <a:pt x="330728" y="3916332"/>
                  <a:pt x="339635" y="3931920"/>
                </a:cubicBezTo>
                <a:cubicBezTo>
                  <a:pt x="348800" y="3947960"/>
                  <a:pt x="365760" y="3958046"/>
                  <a:pt x="378823" y="3971109"/>
                </a:cubicBezTo>
                <a:cubicBezTo>
                  <a:pt x="383177" y="3984172"/>
                  <a:pt x="388103" y="3997058"/>
                  <a:pt x="391886" y="4010297"/>
                </a:cubicBezTo>
                <a:cubicBezTo>
                  <a:pt x="396818" y="4027560"/>
                  <a:pt x="394990" y="4047611"/>
                  <a:pt x="404949" y="4062549"/>
                </a:cubicBezTo>
                <a:cubicBezTo>
                  <a:pt x="413657" y="4075612"/>
                  <a:pt x="431074" y="4079966"/>
                  <a:pt x="444137" y="4088674"/>
                </a:cubicBezTo>
                <a:cubicBezTo>
                  <a:pt x="452846" y="4101737"/>
                  <a:pt x="462474" y="4114232"/>
                  <a:pt x="470263" y="4127863"/>
                </a:cubicBezTo>
                <a:cubicBezTo>
                  <a:pt x="479924" y="4144770"/>
                  <a:pt x="483923" y="4165155"/>
                  <a:pt x="496389" y="4180114"/>
                </a:cubicBezTo>
                <a:cubicBezTo>
                  <a:pt x="506440" y="4192175"/>
                  <a:pt x="522514" y="4197531"/>
                  <a:pt x="535577" y="4206240"/>
                </a:cubicBezTo>
                <a:cubicBezTo>
                  <a:pt x="544286" y="4219303"/>
                  <a:pt x="553382" y="4232116"/>
                  <a:pt x="561703" y="4245429"/>
                </a:cubicBezTo>
                <a:cubicBezTo>
                  <a:pt x="575160" y="4266959"/>
                  <a:pt x="579767" y="4296659"/>
                  <a:pt x="600892" y="4310743"/>
                </a:cubicBezTo>
                <a:cubicBezTo>
                  <a:pt x="612349" y="4318381"/>
                  <a:pt x="627017" y="4302034"/>
                  <a:pt x="640080" y="4297680"/>
                </a:cubicBezTo>
                <a:cubicBezTo>
                  <a:pt x="648789" y="4280263"/>
                  <a:pt x="659551" y="4263729"/>
                  <a:pt x="666206" y="4245429"/>
                </a:cubicBezTo>
                <a:cubicBezTo>
                  <a:pt x="694687" y="4167106"/>
                  <a:pt x="693777" y="4143875"/>
                  <a:pt x="705395" y="4062549"/>
                </a:cubicBezTo>
                <a:cubicBezTo>
                  <a:pt x="709749" y="3984172"/>
                  <a:pt x="685562" y="3898690"/>
                  <a:pt x="718457" y="3827417"/>
                </a:cubicBezTo>
                <a:cubicBezTo>
                  <a:pt x="731360" y="3799461"/>
                  <a:pt x="765298" y="3868099"/>
                  <a:pt x="783772" y="3892731"/>
                </a:cubicBezTo>
                <a:cubicBezTo>
                  <a:pt x="830612" y="3955184"/>
                  <a:pt x="751618" y="3912829"/>
                  <a:pt x="822960" y="3984171"/>
                </a:cubicBezTo>
                <a:cubicBezTo>
                  <a:pt x="832697" y="3993908"/>
                  <a:pt x="849086" y="3992880"/>
                  <a:pt x="862149" y="3997234"/>
                </a:cubicBezTo>
                <a:cubicBezTo>
                  <a:pt x="866503" y="3984171"/>
                  <a:pt x="865476" y="3967782"/>
                  <a:pt x="875212" y="3958046"/>
                </a:cubicBezTo>
                <a:cubicBezTo>
                  <a:pt x="907869" y="3925389"/>
                  <a:pt x="966651" y="3962400"/>
                  <a:pt x="992777" y="3971109"/>
                </a:cubicBezTo>
                <a:cubicBezTo>
                  <a:pt x="1091595" y="4102864"/>
                  <a:pt x="965829" y="3940311"/>
                  <a:pt x="1084217" y="4075611"/>
                </a:cubicBezTo>
                <a:cubicBezTo>
                  <a:pt x="1106898" y="4101533"/>
                  <a:pt x="1130025" y="4137791"/>
                  <a:pt x="1149532" y="4167051"/>
                </a:cubicBezTo>
                <a:cubicBezTo>
                  <a:pt x="1162595" y="4162697"/>
                  <a:pt x="1177263" y="4161627"/>
                  <a:pt x="1188720" y="4153989"/>
                </a:cubicBezTo>
                <a:cubicBezTo>
                  <a:pt x="1244436" y="4116845"/>
                  <a:pt x="1217006" y="4123544"/>
                  <a:pt x="1240972" y="4075611"/>
                </a:cubicBezTo>
                <a:cubicBezTo>
                  <a:pt x="1247993" y="4061569"/>
                  <a:pt x="1258389" y="4049486"/>
                  <a:pt x="1267097" y="4036423"/>
                </a:cubicBezTo>
                <a:cubicBezTo>
                  <a:pt x="1271451" y="4014652"/>
                  <a:pt x="1271914" y="3991723"/>
                  <a:pt x="1280160" y="3971109"/>
                </a:cubicBezTo>
                <a:cubicBezTo>
                  <a:pt x="1294557" y="3935116"/>
                  <a:pt x="1334978" y="3884955"/>
                  <a:pt x="1358537" y="3853543"/>
                </a:cubicBezTo>
                <a:cubicBezTo>
                  <a:pt x="1378279" y="3774575"/>
                  <a:pt x="1365923" y="3818321"/>
                  <a:pt x="1397726" y="3722914"/>
                </a:cubicBezTo>
                <a:cubicBezTo>
                  <a:pt x="1402080" y="3709851"/>
                  <a:pt x="1408089" y="3697228"/>
                  <a:pt x="1410789" y="3683726"/>
                </a:cubicBezTo>
                <a:cubicBezTo>
                  <a:pt x="1415143" y="3661954"/>
                  <a:pt x="1416056" y="3639200"/>
                  <a:pt x="1423852" y="3618411"/>
                </a:cubicBezTo>
                <a:cubicBezTo>
                  <a:pt x="1429364" y="3603711"/>
                  <a:pt x="1442956" y="3593265"/>
                  <a:pt x="1449977" y="3579223"/>
                </a:cubicBezTo>
                <a:cubicBezTo>
                  <a:pt x="1467218" y="3544740"/>
                  <a:pt x="1464923" y="3511986"/>
                  <a:pt x="1476103" y="3474720"/>
                </a:cubicBezTo>
                <a:cubicBezTo>
                  <a:pt x="1482841" y="3452260"/>
                  <a:pt x="1493520" y="3431177"/>
                  <a:pt x="1502229" y="3409406"/>
                </a:cubicBezTo>
                <a:cubicBezTo>
                  <a:pt x="1506583" y="3383280"/>
                  <a:pt x="1509742" y="3356927"/>
                  <a:pt x="1515292" y="3331029"/>
                </a:cubicBezTo>
                <a:cubicBezTo>
                  <a:pt x="1534976" y="3239167"/>
                  <a:pt x="1540125" y="3230404"/>
                  <a:pt x="1567543" y="3148149"/>
                </a:cubicBezTo>
                <a:cubicBezTo>
                  <a:pt x="1571897" y="3135086"/>
                  <a:pt x="1570869" y="3118697"/>
                  <a:pt x="1580606" y="3108960"/>
                </a:cubicBezTo>
                <a:lnTo>
                  <a:pt x="1619795" y="3069771"/>
                </a:lnTo>
                <a:cubicBezTo>
                  <a:pt x="1628503" y="3087188"/>
                  <a:pt x="1639083" y="3103790"/>
                  <a:pt x="1645920" y="3122023"/>
                </a:cubicBezTo>
                <a:cubicBezTo>
                  <a:pt x="1652224" y="3138833"/>
                  <a:pt x="1649024" y="3159336"/>
                  <a:pt x="1658983" y="3174274"/>
                </a:cubicBezTo>
                <a:cubicBezTo>
                  <a:pt x="1667692" y="3187337"/>
                  <a:pt x="1685109" y="3191691"/>
                  <a:pt x="1698172" y="3200400"/>
                </a:cubicBezTo>
                <a:cubicBezTo>
                  <a:pt x="1711235" y="3217817"/>
                  <a:pt x="1726787" y="3233620"/>
                  <a:pt x="1737360" y="3252651"/>
                </a:cubicBezTo>
                <a:cubicBezTo>
                  <a:pt x="1748748" y="3273149"/>
                  <a:pt x="1751058" y="3298082"/>
                  <a:pt x="1763486" y="3317966"/>
                </a:cubicBezTo>
                <a:cubicBezTo>
                  <a:pt x="1773277" y="3333632"/>
                  <a:pt x="1789612" y="3344091"/>
                  <a:pt x="1802675" y="3357154"/>
                </a:cubicBezTo>
                <a:cubicBezTo>
                  <a:pt x="1807029" y="3370217"/>
                  <a:pt x="1809579" y="3384027"/>
                  <a:pt x="1815737" y="3396343"/>
                </a:cubicBezTo>
                <a:cubicBezTo>
                  <a:pt x="1835630" y="3436129"/>
                  <a:pt x="1861979" y="3455647"/>
                  <a:pt x="1894115" y="3487783"/>
                </a:cubicBezTo>
                <a:cubicBezTo>
                  <a:pt x="1902823" y="3505200"/>
                  <a:pt x="1909920" y="3523521"/>
                  <a:pt x="1920240" y="3540034"/>
                </a:cubicBezTo>
                <a:cubicBezTo>
                  <a:pt x="1948169" y="3584721"/>
                  <a:pt x="1962993" y="3595850"/>
                  <a:pt x="1998617" y="3631474"/>
                </a:cubicBezTo>
                <a:cubicBezTo>
                  <a:pt x="2033451" y="3627120"/>
                  <a:pt x="2070128" y="3630408"/>
                  <a:pt x="2103120" y="3618411"/>
                </a:cubicBezTo>
                <a:cubicBezTo>
                  <a:pt x="2120481" y="3612098"/>
                  <a:pt x="2133143" y="3595263"/>
                  <a:pt x="2142309" y="3579223"/>
                </a:cubicBezTo>
                <a:cubicBezTo>
                  <a:pt x="2149609" y="3566448"/>
                  <a:pt x="2165637" y="3469118"/>
                  <a:pt x="2168435" y="3461657"/>
                </a:cubicBezTo>
                <a:cubicBezTo>
                  <a:pt x="2173947" y="3446957"/>
                  <a:pt x="2187539" y="3436511"/>
                  <a:pt x="2194560" y="3422469"/>
                </a:cubicBezTo>
                <a:cubicBezTo>
                  <a:pt x="2200718" y="3410153"/>
                  <a:pt x="2203840" y="3396520"/>
                  <a:pt x="2207623" y="3383280"/>
                </a:cubicBezTo>
                <a:cubicBezTo>
                  <a:pt x="2212555" y="3366018"/>
                  <a:pt x="2212657" y="3347087"/>
                  <a:pt x="2220686" y="3331029"/>
                </a:cubicBezTo>
                <a:cubicBezTo>
                  <a:pt x="2230423" y="3311556"/>
                  <a:pt x="2246812" y="3296194"/>
                  <a:pt x="2259875" y="3278777"/>
                </a:cubicBezTo>
                <a:cubicBezTo>
                  <a:pt x="2264229" y="3252651"/>
                  <a:pt x="2268199" y="3226459"/>
                  <a:pt x="2272937" y="3200400"/>
                </a:cubicBezTo>
                <a:cubicBezTo>
                  <a:pt x="2276909" y="3178556"/>
                  <a:pt x="2267526" y="3147402"/>
                  <a:pt x="2286000" y="3135086"/>
                </a:cubicBezTo>
                <a:cubicBezTo>
                  <a:pt x="2299063" y="3126377"/>
                  <a:pt x="2302075" y="3162213"/>
                  <a:pt x="2312126" y="3174274"/>
                </a:cubicBezTo>
                <a:cubicBezTo>
                  <a:pt x="2323953" y="3188466"/>
                  <a:pt x="2338252" y="3200400"/>
                  <a:pt x="2351315" y="3213463"/>
                </a:cubicBezTo>
                <a:cubicBezTo>
                  <a:pt x="2351429" y="3213917"/>
                  <a:pt x="2371192" y="3298655"/>
                  <a:pt x="2377440" y="3304903"/>
                </a:cubicBezTo>
                <a:cubicBezTo>
                  <a:pt x="2383686" y="3311149"/>
                  <a:pt x="2468428" y="3330916"/>
                  <a:pt x="2468880" y="3331029"/>
                </a:cubicBezTo>
                <a:cubicBezTo>
                  <a:pt x="2477589" y="3309257"/>
                  <a:pt x="2480937" y="3284473"/>
                  <a:pt x="2495006" y="3265714"/>
                </a:cubicBezTo>
                <a:cubicBezTo>
                  <a:pt x="2508069" y="3248297"/>
                  <a:pt x="2536287" y="3245331"/>
                  <a:pt x="2547257" y="3226526"/>
                </a:cubicBezTo>
                <a:cubicBezTo>
                  <a:pt x="2568071" y="3190845"/>
                  <a:pt x="2586446" y="3108960"/>
                  <a:pt x="2586446" y="3108960"/>
                </a:cubicBezTo>
                <a:cubicBezTo>
                  <a:pt x="2599509" y="3117669"/>
                  <a:pt x="2613574" y="3125035"/>
                  <a:pt x="2625635" y="3135086"/>
                </a:cubicBezTo>
                <a:cubicBezTo>
                  <a:pt x="2639827" y="3146912"/>
                  <a:pt x="2649452" y="3164027"/>
                  <a:pt x="2664823" y="3174274"/>
                </a:cubicBezTo>
                <a:cubicBezTo>
                  <a:pt x="2676280" y="3181912"/>
                  <a:pt x="2690949" y="3182983"/>
                  <a:pt x="2704012" y="3187337"/>
                </a:cubicBezTo>
                <a:cubicBezTo>
                  <a:pt x="2717075" y="3196046"/>
                  <a:pt x="2727565" y="3212042"/>
                  <a:pt x="2743200" y="3213463"/>
                </a:cubicBezTo>
                <a:cubicBezTo>
                  <a:pt x="2778161" y="3216641"/>
                  <a:pt x="2815108" y="3213438"/>
                  <a:pt x="2847703" y="3200400"/>
                </a:cubicBezTo>
                <a:cubicBezTo>
                  <a:pt x="2862280" y="3194569"/>
                  <a:pt x="2864704" y="3173986"/>
                  <a:pt x="2873829" y="3161211"/>
                </a:cubicBezTo>
                <a:cubicBezTo>
                  <a:pt x="2886483" y="3143495"/>
                  <a:pt x="2901478" y="3127422"/>
                  <a:pt x="2913017" y="3108960"/>
                </a:cubicBezTo>
                <a:cubicBezTo>
                  <a:pt x="2966016" y="3024162"/>
                  <a:pt x="2912179" y="3088726"/>
                  <a:pt x="2965269" y="2991394"/>
                </a:cubicBezTo>
                <a:cubicBezTo>
                  <a:pt x="2980304" y="2963829"/>
                  <a:pt x="3000103" y="2939143"/>
                  <a:pt x="3017520" y="2913017"/>
                </a:cubicBezTo>
                <a:cubicBezTo>
                  <a:pt x="3021874" y="2891246"/>
                  <a:pt x="3026611" y="2869547"/>
                  <a:pt x="3030583" y="2847703"/>
                </a:cubicBezTo>
                <a:cubicBezTo>
                  <a:pt x="3035321" y="2821644"/>
                  <a:pt x="3035270" y="2794453"/>
                  <a:pt x="3043646" y="2769326"/>
                </a:cubicBezTo>
                <a:cubicBezTo>
                  <a:pt x="3048611" y="2754432"/>
                  <a:pt x="3063396" y="2744484"/>
                  <a:pt x="3069772" y="2730137"/>
                </a:cubicBezTo>
                <a:cubicBezTo>
                  <a:pt x="3147837" y="2554489"/>
                  <a:pt x="3041244" y="2742847"/>
                  <a:pt x="3135086" y="2586446"/>
                </a:cubicBezTo>
                <a:cubicBezTo>
                  <a:pt x="3146040" y="2520722"/>
                  <a:pt x="3146674" y="2491795"/>
                  <a:pt x="3174275" y="2429691"/>
                </a:cubicBezTo>
                <a:cubicBezTo>
                  <a:pt x="3180651" y="2415345"/>
                  <a:pt x="3193379" y="2404545"/>
                  <a:pt x="3200400" y="2390503"/>
                </a:cubicBezTo>
                <a:cubicBezTo>
                  <a:pt x="3210886" y="2369530"/>
                  <a:pt x="3218293" y="2347144"/>
                  <a:pt x="3226526" y="2325189"/>
                </a:cubicBezTo>
                <a:cubicBezTo>
                  <a:pt x="3231361" y="2312296"/>
                  <a:pt x="3236249" y="2299358"/>
                  <a:pt x="3239589" y="2286000"/>
                </a:cubicBezTo>
                <a:cubicBezTo>
                  <a:pt x="3244974" y="2264460"/>
                  <a:pt x="3245631" y="2241749"/>
                  <a:pt x="3252652" y="2220686"/>
                </a:cubicBezTo>
                <a:cubicBezTo>
                  <a:pt x="3263138" y="2189227"/>
                  <a:pt x="3278777" y="2159726"/>
                  <a:pt x="3291840" y="2129246"/>
                </a:cubicBezTo>
                <a:cubicBezTo>
                  <a:pt x="3296194" y="2103120"/>
                  <a:pt x="3301157" y="2077089"/>
                  <a:pt x="3304903" y="2050869"/>
                </a:cubicBezTo>
                <a:cubicBezTo>
                  <a:pt x="3309868" y="2016116"/>
                  <a:pt x="3305364" y="1979132"/>
                  <a:pt x="3317966" y="1946366"/>
                </a:cubicBezTo>
                <a:cubicBezTo>
                  <a:pt x="3327975" y="1920343"/>
                  <a:pt x="3357096" y="1905652"/>
                  <a:pt x="3370217" y="1881051"/>
                </a:cubicBezTo>
                <a:cubicBezTo>
                  <a:pt x="3392286" y="1839671"/>
                  <a:pt x="3422469" y="1750423"/>
                  <a:pt x="3422469" y="1750423"/>
                </a:cubicBezTo>
                <a:cubicBezTo>
                  <a:pt x="3426823" y="1715589"/>
                  <a:pt x="3429252" y="1680459"/>
                  <a:pt x="3435532" y="1645920"/>
                </a:cubicBezTo>
                <a:cubicBezTo>
                  <a:pt x="3437995" y="1632372"/>
                  <a:pt x="3444972" y="1620015"/>
                  <a:pt x="3448595" y="1606731"/>
                </a:cubicBezTo>
                <a:cubicBezTo>
                  <a:pt x="3459185" y="1567902"/>
                  <a:pt x="3480615" y="1483509"/>
                  <a:pt x="3487783" y="1436914"/>
                </a:cubicBezTo>
                <a:cubicBezTo>
                  <a:pt x="3493121" y="1402217"/>
                  <a:pt x="3495075" y="1367039"/>
                  <a:pt x="3500846" y="1332411"/>
                </a:cubicBezTo>
                <a:cubicBezTo>
                  <a:pt x="3522469" y="1202673"/>
                  <a:pt x="3507806" y="1374277"/>
                  <a:pt x="3526972" y="1201783"/>
                </a:cubicBezTo>
                <a:cubicBezTo>
                  <a:pt x="3532762" y="1149671"/>
                  <a:pt x="3535681" y="1097280"/>
                  <a:pt x="3540035" y="1045029"/>
                </a:cubicBezTo>
                <a:cubicBezTo>
                  <a:pt x="3557452" y="1058092"/>
                  <a:pt x="3578348" y="1067492"/>
                  <a:pt x="3592286" y="1084217"/>
                </a:cubicBezTo>
                <a:cubicBezTo>
                  <a:pt x="3601101" y="1094795"/>
                  <a:pt x="3599191" y="1111090"/>
                  <a:pt x="3605349" y="1123406"/>
                </a:cubicBezTo>
                <a:cubicBezTo>
                  <a:pt x="3616703" y="1146115"/>
                  <a:pt x="3633183" y="1166011"/>
                  <a:pt x="3644537" y="1188720"/>
                </a:cubicBezTo>
                <a:cubicBezTo>
                  <a:pt x="3650695" y="1201036"/>
                  <a:pt x="3648785" y="1217331"/>
                  <a:pt x="3657600" y="1227909"/>
                </a:cubicBezTo>
                <a:cubicBezTo>
                  <a:pt x="3671538" y="1244634"/>
                  <a:pt x="3692435" y="1254034"/>
                  <a:pt x="3709852" y="1267097"/>
                </a:cubicBezTo>
                <a:cubicBezTo>
                  <a:pt x="3757492" y="1410017"/>
                  <a:pt x="3681515" y="1193541"/>
                  <a:pt x="3749040" y="1345474"/>
                </a:cubicBezTo>
                <a:cubicBezTo>
                  <a:pt x="3772981" y="1399341"/>
                  <a:pt x="3768750" y="1429614"/>
                  <a:pt x="3801292" y="1476103"/>
                </a:cubicBezTo>
                <a:cubicBezTo>
                  <a:pt x="3820794" y="1503963"/>
                  <a:pt x="3844835" y="1528354"/>
                  <a:pt x="3866606" y="1554480"/>
                </a:cubicBezTo>
                <a:cubicBezTo>
                  <a:pt x="3875315" y="1580606"/>
                  <a:pt x="3884633" y="1606536"/>
                  <a:pt x="3892732" y="1632857"/>
                </a:cubicBezTo>
                <a:cubicBezTo>
                  <a:pt x="3902054" y="1663155"/>
                  <a:pt x="3905740" y="1695439"/>
                  <a:pt x="3918857" y="1724297"/>
                </a:cubicBezTo>
                <a:cubicBezTo>
                  <a:pt x="3927866" y="1744117"/>
                  <a:pt x="3945391" y="1758833"/>
                  <a:pt x="3958046" y="1776549"/>
                </a:cubicBezTo>
                <a:cubicBezTo>
                  <a:pt x="3967171" y="1789324"/>
                  <a:pt x="3975463" y="1802674"/>
                  <a:pt x="3984172" y="1815737"/>
                </a:cubicBezTo>
                <a:cubicBezTo>
                  <a:pt x="3992856" y="1841790"/>
                  <a:pt x="4012204" y="1902391"/>
                  <a:pt x="4023360" y="1920240"/>
                </a:cubicBezTo>
                <a:cubicBezTo>
                  <a:pt x="4033151" y="1935906"/>
                  <a:pt x="4049486" y="1946366"/>
                  <a:pt x="4062549" y="1959429"/>
                </a:cubicBezTo>
                <a:cubicBezTo>
                  <a:pt x="4087928" y="2035563"/>
                  <a:pt x="4069455" y="1986305"/>
                  <a:pt x="4127863" y="2103120"/>
                </a:cubicBezTo>
                <a:cubicBezTo>
                  <a:pt x="4160939" y="2169272"/>
                  <a:pt x="4157909" y="2171311"/>
                  <a:pt x="4193177" y="2220686"/>
                </a:cubicBezTo>
                <a:cubicBezTo>
                  <a:pt x="4205831" y="2238402"/>
                  <a:pt x="4216971" y="2257542"/>
                  <a:pt x="4232366" y="2272937"/>
                </a:cubicBezTo>
                <a:cubicBezTo>
                  <a:pt x="4247761" y="2288332"/>
                  <a:pt x="4267200" y="2299063"/>
                  <a:pt x="4284617" y="2312126"/>
                </a:cubicBezTo>
                <a:cubicBezTo>
                  <a:pt x="4288971" y="2329543"/>
                  <a:pt x="4288773" y="2348789"/>
                  <a:pt x="4297680" y="2364377"/>
                </a:cubicBezTo>
                <a:cubicBezTo>
                  <a:pt x="4306846" y="2380417"/>
                  <a:pt x="4325042" y="2389374"/>
                  <a:pt x="4336869" y="2403566"/>
                </a:cubicBezTo>
                <a:cubicBezTo>
                  <a:pt x="4427810" y="2512693"/>
                  <a:pt x="4287685" y="2367442"/>
                  <a:pt x="4402183" y="2481943"/>
                </a:cubicBezTo>
                <a:cubicBezTo>
                  <a:pt x="4406537" y="2495006"/>
                  <a:pt x="4409088" y="2508815"/>
                  <a:pt x="4415246" y="2521131"/>
                </a:cubicBezTo>
                <a:cubicBezTo>
                  <a:pt x="4435141" y="2560921"/>
                  <a:pt x="4461482" y="2580430"/>
                  <a:pt x="4493623" y="2612571"/>
                </a:cubicBezTo>
                <a:cubicBezTo>
                  <a:pt x="4532691" y="2599549"/>
                  <a:pt x="4554645" y="2596822"/>
                  <a:pt x="4585063" y="2560320"/>
                </a:cubicBezTo>
                <a:cubicBezTo>
                  <a:pt x="4593878" y="2549742"/>
                  <a:pt x="4591968" y="2533447"/>
                  <a:pt x="4598126" y="2521131"/>
                </a:cubicBezTo>
                <a:cubicBezTo>
                  <a:pt x="4613825" y="2489732"/>
                  <a:pt x="4628447" y="2457104"/>
                  <a:pt x="4650377" y="2429691"/>
                </a:cubicBezTo>
                <a:cubicBezTo>
                  <a:pt x="4663978" y="2412690"/>
                  <a:pt x="4685212" y="2403566"/>
                  <a:pt x="4702629" y="2390503"/>
                </a:cubicBezTo>
                <a:cubicBezTo>
                  <a:pt x="4711338" y="2364377"/>
                  <a:pt x="4722076" y="2338843"/>
                  <a:pt x="4728755" y="2312126"/>
                </a:cubicBezTo>
                <a:cubicBezTo>
                  <a:pt x="4739284" y="2270008"/>
                  <a:pt x="4753859" y="2151984"/>
                  <a:pt x="4781006" y="2103120"/>
                </a:cubicBezTo>
                <a:cubicBezTo>
                  <a:pt x="4789978" y="2086971"/>
                  <a:pt x="4807132" y="2076994"/>
                  <a:pt x="4820195" y="2063931"/>
                </a:cubicBezTo>
                <a:cubicBezTo>
                  <a:pt x="4824549" y="2037805"/>
                  <a:pt x="4824881" y="2010681"/>
                  <a:pt x="4833257" y="1985554"/>
                </a:cubicBezTo>
                <a:cubicBezTo>
                  <a:pt x="4848660" y="1939344"/>
                  <a:pt x="4872801" y="1906644"/>
                  <a:pt x="4898572" y="1867989"/>
                </a:cubicBezTo>
                <a:cubicBezTo>
                  <a:pt x="4930574" y="1643978"/>
                  <a:pt x="4894300" y="1858950"/>
                  <a:pt x="4924697" y="1737360"/>
                </a:cubicBezTo>
                <a:cubicBezTo>
                  <a:pt x="4930082" y="1715820"/>
                  <a:pt x="4929964" y="1692835"/>
                  <a:pt x="4937760" y="1672046"/>
                </a:cubicBezTo>
                <a:cubicBezTo>
                  <a:pt x="4943273" y="1657346"/>
                  <a:pt x="4955177" y="1645920"/>
                  <a:pt x="4963886" y="1632857"/>
                </a:cubicBezTo>
                <a:cubicBezTo>
                  <a:pt x="4974181" y="1674039"/>
                  <a:pt x="4975955" y="1686812"/>
                  <a:pt x="4990012" y="1724297"/>
                </a:cubicBezTo>
                <a:cubicBezTo>
                  <a:pt x="4998245" y="1746252"/>
                  <a:pt x="5008124" y="1767574"/>
                  <a:pt x="5016137" y="1789611"/>
                </a:cubicBezTo>
                <a:cubicBezTo>
                  <a:pt x="5025548" y="1815492"/>
                  <a:pt x="5027667" y="1844636"/>
                  <a:pt x="5042263" y="1867989"/>
                </a:cubicBezTo>
                <a:cubicBezTo>
                  <a:pt x="5050584" y="1881302"/>
                  <a:pt x="5068389" y="1885406"/>
                  <a:pt x="5081452" y="1894114"/>
                </a:cubicBezTo>
                <a:cubicBezTo>
                  <a:pt x="5086419" y="1918951"/>
                  <a:pt x="5094189" y="1971841"/>
                  <a:pt x="5107577" y="1998617"/>
                </a:cubicBezTo>
                <a:cubicBezTo>
                  <a:pt x="5114598" y="2012659"/>
                  <a:pt x="5124994" y="2024743"/>
                  <a:pt x="5133703" y="2037806"/>
                </a:cubicBezTo>
                <a:cubicBezTo>
                  <a:pt x="5142412" y="2024743"/>
                  <a:pt x="5153644" y="2013047"/>
                  <a:pt x="5159829" y="1998617"/>
                </a:cubicBezTo>
                <a:cubicBezTo>
                  <a:pt x="5166901" y="1982116"/>
                  <a:pt x="5167960" y="1963628"/>
                  <a:pt x="5172892" y="1946366"/>
                </a:cubicBezTo>
                <a:cubicBezTo>
                  <a:pt x="5185381" y="1902655"/>
                  <a:pt x="5199591" y="1859448"/>
                  <a:pt x="5212080" y="1815737"/>
                </a:cubicBezTo>
                <a:cubicBezTo>
                  <a:pt x="5217012" y="1798475"/>
                  <a:pt x="5218071" y="1779987"/>
                  <a:pt x="5225143" y="1763486"/>
                </a:cubicBezTo>
                <a:cubicBezTo>
                  <a:pt x="5231328" y="1749056"/>
                  <a:pt x="5242560" y="1737360"/>
                  <a:pt x="5251269" y="1724297"/>
                </a:cubicBezTo>
                <a:cubicBezTo>
                  <a:pt x="5255623" y="1706880"/>
                  <a:pt x="5259173" y="1689242"/>
                  <a:pt x="5264332" y="1672046"/>
                </a:cubicBezTo>
                <a:cubicBezTo>
                  <a:pt x="5264339" y="1672023"/>
                  <a:pt x="5296985" y="1574086"/>
                  <a:pt x="5303520" y="1554480"/>
                </a:cubicBezTo>
                <a:cubicBezTo>
                  <a:pt x="5303521" y="1554478"/>
                  <a:pt x="5329645" y="1476106"/>
                  <a:pt x="5329646" y="1476103"/>
                </a:cubicBezTo>
                <a:lnTo>
                  <a:pt x="5368835" y="1397726"/>
                </a:lnTo>
                <a:cubicBezTo>
                  <a:pt x="5376208" y="1346108"/>
                  <a:pt x="5382225" y="1291911"/>
                  <a:pt x="5394960" y="1240971"/>
                </a:cubicBezTo>
                <a:cubicBezTo>
                  <a:pt x="5402648" y="1210218"/>
                  <a:pt x="5412377" y="1180011"/>
                  <a:pt x="5421086" y="1149531"/>
                </a:cubicBezTo>
                <a:cubicBezTo>
                  <a:pt x="5438503" y="1175657"/>
                  <a:pt x="5451134" y="1205707"/>
                  <a:pt x="5473337" y="1227909"/>
                </a:cubicBezTo>
                <a:cubicBezTo>
                  <a:pt x="5518442" y="1273013"/>
                  <a:pt x="5512613" y="1263489"/>
                  <a:pt x="5551715" y="1319349"/>
                </a:cubicBezTo>
                <a:cubicBezTo>
                  <a:pt x="5569721" y="1345072"/>
                  <a:pt x="5594037" y="1367938"/>
                  <a:pt x="5603966" y="1397726"/>
                </a:cubicBezTo>
                <a:cubicBezTo>
                  <a:pt x="5608320" y="1410789"/>
                  <a:pt x="5607293" y="1427178"/>
                  <a:pt x="5617029" y="1436914"/>
                </a:cubicBezTo>
                <a:cubicBezTo>
                  <a:pt x="5630798" y="1450683"/>
                  <a:pt x="5651863" y="1454331"/>
                  <a:pt x="5669280" y="1463040"/>
                </a:cubicBezTo>
                <a:cubicBezTo>
                  <a:pt x="5684209" y="1485434"/>
                  <a:pt x="5702249" y="1540796"/>
                  <a:pt x="5734595" y="1476103"/>
                </a:cubicBezTo>
                <a:cubicBezTo>
                  <a:pt x="5750653" y="1443987"/>
                  <a:pt x="5752012" y="1406434"/>
                  <a:pt x="5760720" y="1371600"/>
                </a:cubicBezTo>
                <a:cubicBezTo>
                  <a:pt x="5765074" y="1354183"/>
                  <a:pt x="5770832" y="1337058"/>
                  <a:pt x="5773783" y="1319349"/>
                </a:cubicBezTo>
                <a:cubicBezTo>
                  <a:pt x="5778137" y="1293223"/>
                  <a:pt x="5780422" y="1266667"/>
                  <a:pt x="5786846" y="1240971"/>
                </a:cubicBezTo>
                <a:cubicBezTo>
                  <a:pt x="5793525" y="1214254"/>
                  <a:pt x="5804263" y="1188720"/>
                  <a:pt x="5812972" y="1162594"/>
                </a:cubicBezTo>
                <a:lnTo>
                  <a:pt x="5826035" y="1123406"/>
                </a:lnTo>
                <a:cubicBezTo>
                  <a:pt x="5839098" y="1127760"/>
                  <a:pt x="5855487" y="1126733"/>
                  <a:pt x="5865223" y="1136469"/>
                </a:cubicBezTo>
                <a:cubicBezTo>
                  <a:pt x="5887426" y="1158672"/>
                  <a:pt x="5899469" y="1189123"/>
                  <a:pt x="5917475" y="1214846"/>
                </a:cubicBezTo>
                <a:cubicBezTo>
                  <a:pt x="5929960" y="1232682"/>
                  <a:pt x="5941269" y="1251702"/>
                  <a:pt x="5956663" y="1267097"/>
                </a:cubicBezTo>
                <a:cubicBezTo>
                  <a:pt x="5976378" y="1286812"/>
                  <a:pt x="6000206" y="1301932"/>
                  <a:pt x="6021977" y="1319349"/>
                </a:cubicBezTo>
                <a:cubicBezTo>
                  <a:pt x="6026331" y="1332412"/>
                  <a:pt x="6028353" y="1346501"/>
                  <a:pt x="6035040" y="1358537"/>
                </a:cubicBezTo>
                <a:cubicBezTo>
                  <a:pt x="6050289" y="1385985"/>
                  <a:pt x="6087292" y="1436914"/>
                  <a:pt x="6087292" y="1436914"/>
                </a:cubicBezTo>
                <a:cubicBezTo>
                  <a:pt x="6100355" y="1432560"/>
                  <a:pt x="6118477" y="1435056"/>
                  <a:pt x="6126480" y="1423851"/>
                </a:cubicBezTo>
                <a:cubicBezTo>
                  <a:pt x="6142487" y="1401442"/>
                  <a:pt x="6147205" y="1372478"/>
                  <a:pt x="6152606" y="1345474"/>
                </a:cubicBezTo>
                <a:cubicBezTo>
                  <a:pt x="6170863" y="1254188"/>
                  <a:pt x="6162019" y="1302060"/>
                  <a:pt x="6178732" y="1201783"/>
                </a:cubicBezTo>
                <a:cubicBezTo>
                  <a:pt x="6183086" y="1132114"/>
                  <a:pt x="6184849" y="1062235"/>
                  <a:pt x="6191795" y="992777"/>
                </a:cubicBezTo>
                <a:cubicBezTo>
                  <a:pt x="6193581" y="974913"/>
                  <a:pt x="6199698" y="957722"/>
                  <a:pt x="6204857" y="940526"/>
                </a:cubicBezTo>
                <a:cubicBezTo>
                  <a:pt x="6212770" y="914148"/>
                  <a:pt x="6230983" y="862149"/>
                  <a:pt x="6230983" y="862149"/>
                </a:cubicBezTo>
                <a:cubicBezTo>
                  <a:pt x="6257109" y="879566"/>
                  <a:pt x="6295318" y="886316"/>
                  <a:pt x="6309360" y="914400"/>
                </a:cubicBezTo>
                <a:cubicBezTo>
                  <a:pt x="6342507" y="980693"/>
                  <a:pt x="6324684" y="950449"/>
                  <a:pt x="6361612" y="1005840"/>
                </a:cubicBezTo>
                <a:cubicBezTo>
                  <a:pt x="6382613" y="1089844"/>
                  <a:pt x="6357090" y="1034427"/>
                  <a:pt x="6426926" y="1097280"/>
                </a:cubicBezTo>
                <a:cubicBezTo>
                  <a:pt x="6454389" y="1121997"/>
                  <a:pt x="6484808" y="1144915"/>
                  <a:pt x="6505303" y="1175657"/>
                </a:cubicBezTo>
                <a:cubicBezTo>
                  <a:pt x="6514012" y="1188720"/>
                  <a:pt x="6520328" y="1203745"/>
                  <a:pt x="6531429" y="1214846"/>
                </a:cubicBezTo>
                <a:cubicBezTo>
                  <a:pt x="6542530" y="1225947"/>
                  <a:pt x="6557554" y="1232263"/>
                  <a:pt x="6570617" y="1240971"/>
                </a:cubicBezTo>
                <a:cubicBezTo>
                  <a:pt x="6601097" y="1210491"/>
                  <a:pt x="6648426" y="1190424"/>
                  <a:pt x="6662057" y="1149531"/>
                </a:cubicBezTo>
                <a:cubicBezTo>
                  <a:pt x="6694025" y="1053628"/>
                  <a:pt x="6668710" y="1090627"/>
                  <a:pt x="6727372" y="1031966"/>
                </a:cubicBezTo>
                <a:cubicBezTo>
                  <a:pt x="6757440" y="941762"/>
                  <a:pt x="6722361" y="1050339"/>
                  <a:pt x="6766560" y="888274"/>
                </a:cubicBezTo>
                <a:cubicBezTo>
                  <a:pt x="6770183" y="874990"/>
                  <a:pt x="6776636" y="862527"/>
                  <a:pt x="6779623" y="849086"/>
                </a:cubicBezTo>
                <a:cubicBezTo>
                  <a:pt x="6835476" y="597749"/>
                  <a:pt x="6794862" y="724993"/>
                  <a:pt x="6831875" y="613954"/>
                </a:cubicBezTo>
                <a:cubicBezTo>
                  <a:pt x="6835466" y="578043"/>
                  <a:pt x="6838783" y="447988"/>
                  <a:pt x="6871063" y="404949"/>
                </a:cubicBezTo>
                <a:lnTo>
                  <a:pt x="6910252" y="352697"/>
                </a:lnTo>
                <a:cubicBezTo>
                  <a:pt x="6940210" y="262826"/>
                  <a:pt x="6906837" y="371482"/>
                  <a:pt x="6936377" y="209006"/>
                </a:cubicBezTo>
                <a:cubicBezTo>
                  <a:pt x="6938840" y="195458"/>
                  <a:pt x="6946100" y="183175"/>
                  <a:pt x="6949440" y="169817"/>
                </a:cubicBezTo>
                <a:cubicBezTo>
                  <a:pt x="6954825" y="148277"/>
                  <a:pt x="6957687" y="126177"/>
                  <a:pt x="6962503" y="104503"/>
                </a:cubicBezTo>
                <a:cubicBezTo>
                  <a:pt x="6966398" y="86977"/>
                  <a:pt x="6973339" y="70066"/>
                  <a:pt x="6975566" y="52251"/>
                </a:cubicBezTo>
                <a:cubicBezTo>
                  <a:pt x="6977726" y="34968"/>
                  <a:pt x="6975566" y="17417"/>
                  <a:pt x="6975566" y="0"/>
                </a:cubicBezTo>
              </a:path>
            </a:pathLst>
          </a:custGeom>
          <a:noFill/>
          <a:ln>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362200" y="5976610"/>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Notepads</a:t>
            </a:r>
            <a:endParaRPr lang="en-US" dirty="0"/>
          </a:p>
        </p:txBody>
      </p:sp>
      <p:sp>
        <p:nvSpPr>
          <p:cNvPr id="19" name="Rounded Rectangle 18"/>
          <p:cNvSpPr/>
          <p:nvPr/>
        </p:nvSpPr>
        <p:spPr>
          <a:xfrm>
            <a:off x="5586549" y="4093029"/>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Editors</a:t>
            </a:r>
            <a:endParaRPr lang="en-US" dirty="0"/>
          </a:p>
        </p:txBody>
      </p:sp>
      <p:sp>
        <p:nvSpPr>
          <p:cNvPr id="20" name="Rounded Rectangle 19"/>
          <p:cNvSpPr/>
          <p:nvPr/>
        </p:nvSpPr>
        <p:spPr>
          <a:xfrm>
            <a:off x="2915810" y="5541005"/>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HTML</a:t>
            </a:r>
            <a:endParaRPr lang="en-US" dirty="0"/>
          </a:p>
        </p:txBody>
      </p:sp>
      <p:sp>
        <p:nvSpPr>
          <p:cNvPr id="21" name="Rounded Rectangle 20"/>
          <p:cNvSpPr/>
          <p:nvPr/>
        </p:nvSpPr>
        <p:spPr>
          <a:xfrm>
            <a:off x="4267200" y="4795510"/>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err="1" smtClean="0"/>
              <a:t>Frontpage</a:t>
            </a:r>
            <a:endParaRPr lang="en-US" dirty="0"/>
          </a:p>
        </p:txBody>
      </p:sp>
      <p:sp>
        <p:nvSpPr>
          <p:cNvPr id="22" name="Rounded Rectangle 21"/>
          <p:cNvSpPr/>
          <p:nvPr/>
        </p:nvSpPr>
        <p:spPr>
          <a:xfrm>
            <a:off x="5680166" y="2166610"/>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Blogs</a:t>
            </a:r>
            <a:endParaRPr lang="en-US" dirty="0"/>
          </a:p>
        </p:txBody>
      </p:sp>
      <p:sp>
        <p:nvSpPr>
          <p:cNvPr id="23" name="Rounded Rectangle 22"/>
          <p:cNvSpPr/>
          <p:nvPr/>
        </p:nvSpPr>
        <p:spPr>
          <a:xfrm>
            <a:off x="6424749" y="3115833"/>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Web-editors</a:t>
            </a:r>
            <a:endParaRPr lang="en-US" dirty="0"/>
          </a:p>
        </p:txBody>
      </p:sp>
      <p:sp>
        <p:nvSpPr>
          <p:cNvPr id="24" name="Rounded Rectangle 23"/>
          <p:cNvSpPr/>
          <p:nvPr/>
        </p:nvSpPr>
        <p:spPr>
          <a:xfrm>
            <a:off x="7198723" y="1561664"/>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Apps</a:t>
            </a:r>
            <a:endParaRPr lang="en-US" dirty="0"/>
          </a:p>
        </p:txBody>
      </p:sp>
      <p:sp>
        <p:nvSpPr>
          <p:cNvPr id="25" name="Rounded Rectangle 24"/>
          <p:cNvSpPr/>
          <p:nvPr/>
        </p:nvSpPr>
        <p:spPr>
          <a:xfrm>
            <a:off x="6520543" y="4643110"/>
            <a:ext cx="1676400" cy="347990"/>
          </a:xfrm>
          <a:prstGeom prst="roundRect">
            <a:avLst/>
          </a:prstGeom>
          <a:ln>
            <a:solidFill>
              <a:schemeClr val="tx1">
                <a:lumMod val="95000"/>
                <a:lumOff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Web Hotels</a:t>
            </a:r>
            <a:endParaRPr lang="en-US" dirty="0"/>
          </a:p>
        </p:txBody>
      </p:sp>
      <p:sp>
        <p:nvSpPr>
          <p:cNvPr id="15" name="TextBox 14"/>
          <p:cNvSpPr txBox="1"/>
          <p:nvPr/>
        </p:nvSpPr>
        <p:spPr>
          <a:xfrm>
            <a:off x="533400" y="1276529"/>
            <a:ext cx="3886200" cy="584775"/>
          </a:xfrm>
          <a:prstGeom prst="rect">
            <a:avLst/>
          </a:prstGeom>
          <a:noFill/>
        </p:spPr>
        <p:txBody>
          <a:bodyPr wrap="square" rtlCol="0">
            <a:spAutoFit/>
          </a:bodyPr>
          <a:lstStyle/>
          <a:p>
            <a:r>
              <a:rPr lang="en-US" sz="3200" b="1" dirty="0" smtClean="0">
                <a:solidFill>
                  <a:schemeClr val="bg1"/>
                </a:solidFill>
                <a:effectLst>
                  <a:outerShdw blurRad="38100" dist="38100" dir="2700000" algn="tl">
                    <a:srgbClr val="000000">
                      <a:alpha val="43137"/>
                    </a:srgbClr>
                  </a:outerShdw>
                </a:effectLst>
              </a:rPr>
              <a:t>Editor</a:t>
            </a:r>
            <a:endParaRPr lang="en-U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054110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artisticCement/>
                    </a14:imgEffect>
                    <a14:imgEffect>
                      <a14:sharpenSoften amount="44000"/>
                    </a14:imgEffect>
                    <a14:imgEffect>
                      <a14:colorTemperature colorTemp="11250"/>
                    </a14:imgEffect>
                    <a14:imgEffect>
                      <a14:saturation sat="0"/>
                    </a14:imgEffect>
                    <a14:imgEffect>
                      <a14:brightnessContrast bright="-48000" contrast="74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Oval 4"/>
          <p:cNvSpPr/>
          <p:nvPr/>
        </p:nvSpPr>
        <p:spPr>
          <a:xfrm>
            <a:off x="6553200" y="-609600"/>
            <a:ext cx="3352800" cy="30480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6" name="Oval 5"/>
          <p:cNvSpPr/>
          <p:nvPr/>
        </p:nvSpPr>
        <p:spPr>
          <a:xfrm>
            <a:off x="5410200" y="1066800"/>
            <a:ext cx="3352800" cy="3048000"/>
          </a:xfrm>
          <a:prstGeom prst="ellipse">
            <a:avLst/>
          </a:prstGeom>
          <a:solidFill>
            <a:srgbClr val="FF0000">
              <a:alpha val="46000"/>
            </a:srgbClr>
          </a:solidFill>
          <a:ln>
            <a:solidFill>
              <a:schemeClr val="tx1"/>
            </a:solidFill>
          </a:ln>
          <a:effectLst>
            <a:glow rad="101600">
              <a:schemeClr val="accent2">
                <a:satMod val="175000"/>
                <a:alpha val="40000"/>
              </a:schemeClr>
            </a:glow>
            <a:outerShdw blurRad="50800" dist="381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ln>
                <a:solidFill>
                  <a:srgbClr val="FFC000"/>
                </a:solidFill>
              </a:ln>
              <a:solidFill>
                <a:prstClr val="white"/>
              </a:solidFill>
              <a:effectLst>
                <a:glow rad="228600">
                  <a:schemeClr val="accent5">
                    <a:satMod val="175000"/>
                    <a:alpha val="40000"/>
                  </a:schemeClr>
                </a:glow>
              </a:effectLst>
            </a:endParaRPr>
          </a:p>
        </p:txBody>
      </p:sp>
      <p:sp>
        <p:nvSpPr>
          <p:cNvPr id="7" name="Oval 6"/>
          <p:cNvSpPr/>
          <p:nvPr/>
        </p:nvSpPr>
        <p:spPr>
          <a:xfrm>
            <a:off x="7101840" y="4093029"/>
            <a:ext cx="3352800" cy="3048000"/>
          </a:xfrm>
          <a:prstGeom prst="ellipse">
            <a:avLst/>
          </a:prstGeom>
          <a:gradFill flip="none" rotWithShape="1">
            <a:gsLst>
              <a:gs pos="37000">
                <a:srgbClr val="FF0000">
                  <a:alpha val="54000"/>
                </a:srgbClr>
              </a:gs>
              <a:gs pos="0">
                <a:schemeClr val="accent1">
                  <a:tint val="15000"/>
                  <a:satMod val="350000"/>
                </a:schemeClr>
              </a:gs>
            </a:gsLst>
            <a:path path="circle">
              <a:fillToRect l="100000" t="100000"/>
            </a:path>
            <a:tileRect r="-100000" b="-100000"/>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7676606" y="1812471"/>
            <a:ext cx="2229394" cy="20574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139700">
                  <a:schemeClr val="accent2">
                    <a:satMod val="175000"/>
                    <a:alpha val="40000"/>
                  </a:schemeClr>
                </a:glow>
                <a:reflection blurRad="6350" stA="60000" endA="900" endPos="58000" dir="5400000" sy="-100000" algn="bl" rotWithShape="0"/>
              </a:effectLst>
            </a:endParaRPr>
          </a:p>
        </p:txBody>
      </p:sp>
      <p:sp>
        <p:nvSpPr>
          <p:cNvPr id="9" name="Oval 8"/>
          <p:cNvSpPr/>
          <p:nvPr/>
        </p:nvSpPr>
        <p:spPr>
          <a:xfrm>
            <a:off x="7239000" y="3086100"/>
            <a:ext cx="2229394" cy="20574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7676606" y="-609600"/>
            <a:ext cx="2229394" cy="2057400"/>
          </a:xfrm>
          <a:prstGeom prst="ellipse">
            <a:avLst/>
          </a:prstGeom>
          <a:solidFill>
            <a:srgbClr val="FF0000">
              <a:alpha val="56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5715000" y="3657600"/>
            <a:ext cx="2819400" cy="26670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228600">
                  <a:schemeClr val="accent2">
                    <a:satMod val="175000"/>
                    <a:alpha val="40000"/>
                  </a:schemeClr>
                </a:glow>
              </a:effectLst>
            </a:endParaRPr>
          </a:p>
        </p:txBody>
      </p:sp>
      <p:cxnSp>
        <p:nvCxnSpPr>
          <p:cNvPr id="14" name="Straight Connector 13"/>
          <p:cNvCxnSpPr/>
          <p:nvPr/>
        </p:nvCxnSpPr>
        <p:spPr>
          <a:xfrm>
            <a:off x="228600" y="1066800"/>
            <a:ext cx="6324600" cy="0"/>
          </a:xfrm>
          <a:prstGeom prst="line">
            <a:avLst/>
          </a:prstGeom>
          <a:ln w="31750" cmpd="sng">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14939" y="171662"/>
            <a:ext cx="568969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Website Authoring</a:t>
            </a:r>
          </a:p>
        </p:txBody>
      </p:sp>
      <p:sp>
        <p:nvSpPr>
          <p:cNvPr id="2" name="Rounded Rectangle 1"/>
          <p:cNvSpPr/>
          <p:nvPr/>
        </p:nvSpPr>
        <p:spPr>
          <a:xfrm>
            <a:off x="228600" y="1219200"/>
            <a:ext cx="5029200" cy="5334000"/>
          </a:xfrm>
          <a:prstGeom prst="roundRect">
            <a:avLst/>
          </a:prstGeom>
          <a:solidFill>
            <a:schemeClr val="lt1">
              <a:alpha val="28000"/>
            </a:schemeClr>
          </a:solidFill>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b="1" dirty="0" smtClean="0">
                <a:solidFill>
                  <a:schemeClr val="bg1"/>
                </a:solidFill>
                <a:effectLst>
                  <a:outerShdw blurRad="38100" dist="38100" dir="2700000" algn="tl">
                    <a:srgbClr val="000000">
                      <a:alpha val="43137"/>
                    </a:srgbClr>
                  </a:outerShdw>
                </a:effectLst>
              </a:rPr>
              <a:t>Microsoft Expression </a:t>
            </a:r>
          </a:p>
          <a:p>
            <a:pPr algn="ctr"/>
            <a:endParaRPr lang="en-US" dirty="0" smtClean="0"/>
          </a:p>
          <a:p>
            <a:pPr algn="ctr"/>
            <a:r>
              <a:rPr lang="en-US" dirty="0" smtClean="0">
                <a:hlinkClick r:id="rId4"/>
              </a:rPr>
              <a:t>http://en.wikipedia.org/wiki/Microsoft_Expression_Web</a:t>
            </a: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00863">
            <a:off x="6056347" y="798768"/>
            <a:ext cx="2669321" cy="53470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3" name="Rounded Rectangle 2"/>
          <p:cNvSpPr/>
          <p:nvPr/>
        </p:nvSpPr>
        <p:spPr>
          <a:xfrm>
            <a:off x="533400" y="2841171"/>
            <a:ext cx="4343400" cy="3331029"/>
          </a:xfrm>
          <a:prstGeom prst="roundRect">
            <a:avLst/>
          </a:prstGeom>
          <a:solidFill>
            <a:schemeClr val="accent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C000"/>
                </a:solidFill>
              </a:rPr>
              <a:t>An HTML editor is a computer program for editing HTML, the markup of a webpage. Although the HTML markup of a web page can be written with any text editor, specialized HTML editors can offer convenience and added functionality. For example, many HTML editors work not only with HTML, but also with related technologies such as CSS, XML and JavaScript.</a:t>
            </a:r>
          </a:p>
          <a:p>
            <a:pPr algn="ctr"/>
            <a:endParaRPr lang="en-US" dirty="0">
              <a:solidFill>
                <a:srgbClr val="FFC000"/>
              </a:solidFill>
            </a:endParaRPr>
          </a:p>
          <a:p>
            <a:pPr algn="ctr"/>
            <a:r>
              <a:rPr lang="en-US" sz="1050" dirty="0" smtClean="0">
                <a:solidFill>
                  <a:srgbClr val="FFC000"/>
                </a:solidFill>
              </a:rPr>
              <a:t>* Wikipedia 2014-09-04</a:t>
            </a:r>
            <a:endParaRPr lang="en-US" sz="1050" dirty="0">
              <a:solidFill>
                <a:srgbClr val="FFC000"/>
              </a:solidFill>
            </a:endParaRPr>
          </a:p>
        </p:txBody>
      </p:sp>
    </p:spTree>
    <p:extLst>
      <p:ext uri="{BB962C8B-B14F-4D97-AF65-F5344CB8AC3E}">
        <p14:creationId xmlns:p14="http://schemas.microsoft.com/office/powerpoint/2010/main" val="4205411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artisticCement/>
                    </a14:imgEffect>
                    <a14:imgEffect>
                      <a14:sharpenSoften amount="44000"/>
                    </a14:imgEffect>
                    <a14:imgEffect>
                      <a14:colorTemperature colorTemp="11250"/>
                    </a14:imgEffect>
                    <a14:imgEffect>
                      <a14:saturation sat="0"/>
                    </a14:imgEffect>
                    <a14:imgEffect>
                      <a14:brightnessContrast bright="-48000" contrast="74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Oval 4"/>
          <p:cNvSpPr/>
          <p:nvPr/>
        </p:nvSpPr>
        <p:spPr>
          <a:xfrm>
            <a:off x="6553200" y="-609600"/>
            <a:ext cx="3352800" cy="30480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6" name="Oval 5"/>
          <p:cNvSpPr/>
          <p:nvPr/>
        </p:nvSpPr>
        <p:spPr>
          <a:xfrm>
            <a:off x="5410200" y="1066800"/>
            <a:ext cx="3352800" cy="3048000"/>
          </a:xfrm>
          <a:prstGeom prst="ellipse">
            <a:avLst/>
          </a:prstGeom>
          <a:solidFill>
            <a:srgbClr val="FF0000">
              <a:alpha val="46000"/>
            </a:srgbClr>
          </a:solidFill>
          <a:ln>
            <a:solidFill>
              <a:schemeClr val="tx1"/>
            </a:solidFill>
          </a:ln>
          <a:effectLst>
            <a:glow rad="101600">
              <a:schemeClr val="accent2">
                <a:satMod val="175000"/>
                <a:alpha val="40000"/>
              </a:schemeClr>
            </a:glow>
            <a:outerShdw blurRad="50800" dist="381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ln>
                <a:solidFill>
                  <a:srgbClr val="FFC000"/>
                </a:solidFill>
              </a:ln>
              <a:solidFill>
                <a:prstClr val="white"/>
              </a:solidFill>
              <a:effectLst>
                <a:glow rad="228600">
                  <a:schemeClr val="accent5">
                    <a:satMod val="175000"/>
                    <a:alpha val="40000"/>
                  </a:schemeClr>
                </a:glow>
              </a:effectLst>
            </a:endParaRPr>
          </a:p>
        </p:txBody>
      </p:sp>
      <p:sp>
        <p:nvSpPr>
          <p:cNvPr id="7" name="Oval 6"/>
          <p:cNvSpPr/>
          <p:nvPr/>
        </p:nvSpPr>
        <p:spPr>
          <a:xfrm>
            <a:off x="7101840" y="4093029"/>
            <a:ext cx="3352800" cy="3048000"/>
          </a:xfrm>
          <a:prstGeom prst="ellipse">
            <a:avLst/>
          </a:prstGeom>
          <a:gradFill flip="none" rotWithShape="1">
            <a:gsLst>
              <a:gs pos="37000">
                <a:srgbClr val="FF0000">
                  <a:alpha val="54000"/>
                </a:srgbClr>
              </a:gs>
              <a:gs pos="0">
                <a:schemeClr val="accent1">
                  <a:tint val="15000"/>
                  <a:satMod val="350000"/>
                </a:schemeClr>
              </a:gs>
            </a:gsLst>
            <a:path path="circle">
              <a:fillToRect l="100000" t="100000"/>
            </a:path>
            <a:tileRect r="-100000" b="-100000"/>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7676606" y="1812471"/>
            <a:ext cx="2229394" cy="20574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139700">
                  <a:schemeClr val="accent2">
                    <a:satMod val="175000"/>
                    <a:alpha val="40000"/>
                  </a:schemeClr>
                </a:glow>
                <a:reflection blurRad="6350" stA="60000" endA="900" endPos="58000" dir="5400000" sy="-100000" algn="bl" rotWithShape="0"/>
              </a:effectLst>
            </a:endParaRPr>
          </a:p>
        </p:txBody>
      </p:sp>
      <p:sp>
        <p:nvSpPr>
          <p:cNvPr id="9" name="Oval 8"/>
          <p:cNvSpPr/>
          <p:nvPr/>
        </p:nvSpPr>
        <p:spPr>
          <a:xfrm>
            <a:off x="7239000" y="3086100"/>
            <a:ext cx="2229394" cy="20574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7676606" y="-609600"/>
            <a:ext cx="2229394" cy="2057400"/>
          </a:xfrm>
          <a:prstGeom prst="ellipse">
            <a:avLst/>
          </a:prstGeom>
          <a:solidFill>
            <a:srgbClr val="FF0000">
              <a:alpha val="56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5715000" y="3657600"/>
            <a:ext cx="2819400" cy="26670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228600">
                  <a:schemeClr val="accent2">
                    <a:satMod val="175000"/>
                    <a:alpha val="40000"/>
                  </a:schemeClr>
                </a:glow>
              </a:effectLst>
            </a:endParaRPr>
          </a:p>
        </p:txBody>
      </p:sp>
      <p:cxnSp>
        <p:nvCxnSpPr>
          <p:cNvPr id="14" name="Straight Connector 13"/>
          <p:cNvCxnSpPr/>
          <p:nvPr/>
        </p:nvCxnSpPr>
        <p:spPr>
          <a:xfrm>
            <a:off x="228600" y="1066800"/>
            <a:ext cx="6324600" cy="0"/>
          </a:xfrm>
          <a:prstGeom prst="line">
            <a:avLst/>
          </a:prstGeom>
          <a:ln w="31750" cmpd="sng">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14939" y="171662"/>
            <a:ext cx="568969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Website Authoring</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199574"/>
            <a:ext cx="5629275" cy="3340594"/>
          </a:xfrm>
          <a:prstGeom prst="rect">
            <a:avLst/>
          </a:prstGeom>
          <a:ln w="38100" cap="sq">
            <a:solidFill>
              <a:srgbClr val="000000"/>
            </a:solidFill>
            <a:prstDash val="solid"/>
            <a:miter lim="800000"/>
          </a:ln>
          <a:effectLst>
            <a:outerShdw blurRad="50800" dist="38100" dir="2700000" algn="tl" rotWithShape="0">
              <a:srgbClr val="000000">
                <a:alpha val="43000"/>
              </a:srgbClr>
            </a:outerShdw>
            <a:reflection blurRad="6350" stA="50000" endA="300" endPos="55000" dir="5400000" sy="-100000" algn="bl" rotWithShape="0"/>
          </a:effectLst>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603093" y="1216967"/>
            <a:ext cx="8138766" cy="461665"/>
          </a:xfrm>
          <a:prstGeom prst="rect">
            <a:avLst/>
          </a:prstGeom>
          <a:noFill/>
        </p:spPr>
        <p:txBody>
          <a:bodyPr wrap="none" rtlCol="0">
            <a:spAutoFit/>
          </a:bodyPr>
          <a:lstStyle/>
          <a:p>
            <a:r>
              <a:rPr lang="en-US" sz="2400" b="1" dirty="0" smtClean="0">
                <a:solidFill>
                  <a:schemeClr val="bg1"/>
                </a:solidFill>
                <a:effectLst>
                  <a:outerShdw blurRad="38100" dist="38100" dir="2700000" algn="tl">
                    <a:srgbClr val="000000">
                      <a:alpha val="43137"/>
                    </a:srgbClr>
                  </a:outerShdw>
                </a:effectLst>
              </a:rPr>
              <a:t>Go Play with </a:t>
            </a:r>
            <a:r>
              <a:rPr lang="en-US" sz="2400" b="1" dirty="0" smtClean="0">
                <a:solidFill>
                  <a:srgbClr val="FFC000"/>
                </a:solidFill>
                <a:effectLst>
                  <a:outerShdw blurRad="38100" dist="38100" dir="2700000" algn="tl">
                    <a:srgbClr val="000000">
                      <a:alpha val="43137"/>
                    </a:srgbClr>
                  </a:outerShdw>
                </a:effectLst>
              </a:rPr>
              <a:t>Expression</a:t>
            </a:r>
            <a:r>
              <a:rPr lang="en-US" sz="2400" b="1" dirty="0" smtClean="0">
                <a:solidFill>
                  <a:schemeClr val="bg1"/>
                </a:solidFill>
                <a:effectLst>
                  <a:outerShdw blurRad="38100" dist="38100" dir="2700000" algn="tl">
                    <a:srgbClr val="000000">
                      <a:alpha val="43137"/>
                    </a:srgbClr>
                  </a:outerShdw>
                </a:effectLst>
              </a:rPr>
              <a:t> </a:t>
            </a:r>
            <a:r>
              <a:rPr lang="en-US" sz="2400" b="1" dirty="0" smtClean="0">
                <a:solidFill>
                  <a:schemeClr val="bg1"/>
                </a:solidFill>
                <a:effectLst>
                  <a:outerShdw blurRad="38100" dist="38100" dir="2700000" algn="tl">
                    <a:srgbClr val="000000">
                      <a:alpha val="43137"/>
                    </a:srgbClr>
                  </a:outerShdw>
                </a:effectLst>
              </a:rPr>
              <a:t>to </a:t>
            </a:r>
            <a:r>
              <a:rPr lang="en-US" sz="2400" b="1" dirty="0" smtClean="0">
                <a:solidFill>
                  <a:schemeClr val="bg1"/>
                </a:solidFill>
                <a:effectLst>
                  <a:outerShdw blurRad="38100" dist="38100" dir="2700000" algn="tl">
                    <a:srgbClr val="000000">
                      <a:alpha val="43137"/>
                    </a:srgbClr>
                  </a:outerShdw>
                </a:effectLst>
              </a:rPr>
              <a:t>be more familiar with the software</a:t>
            </a:r>
            <a:endParaRPr lang="en-US" sz="2400" b="1" dirty="0">
              <a:solidFill>
                <a:schemeClr val="bg1"/>
              </a:solidFill>
              <a:effectLst>
                <a:outerShdw blurRad="38100" dist="38100" dir="2700000" algn="tl">
                  <a:srgbClr val="000000">
                    <a:alpha val="43137"/>
                  </a:srgbClr>
                </a:outerShdw>
              </a:effectLst>
            </a:endParaRPr>
          </a:p>
        </p:txBody>
      </p:sp>
      <p:sp>
        <p:nvSpPr>
          <p:cNvPr id="3" name="Line Callout 1 2"/>
          <p:cNvSpPr/>
          <p:nvPr/>
        </p:nvSpPr>
        <p:spPr>
          <a:xfrm>
            <a:off x="119767" y="1836420"/>
            <a:ext cx="1600200" cy="549729"/>
          </a:xfrm>
          <a:prstGeom prst="borderCallout1">
            <a:avLst>
              <a:gd name="adj1" fmla="val 37760"/>
              <a:gd name="adj2" fmla="val 101055"/>
              <a:gd name="adj3" fmla="val 98243"/>
              <a:gd name="adj4" fmla="val 115136"/>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Menu bar</a:t>
            </a:r>
            <a:endParaRPr lang="en-US" dirty="0"/>
          </a:p>
        </p:txBody>
      </p:sp>
      <p:sp>
        <p:nvSpPr>
          <p:cNvPr id="17" name="Line Callout 1 16"/>
          <p:cNvSpPr/>
          <p:nvPr/>
        </p:nvSpPr>
        <p:spPr>
          <a:xfrm>
            <a:off x="119767" y="2811235"/>
            <a:ext cx="1600200" cy="549729"/>
          </a:xfrm>
          <a:prstGeom prst="borderCallout1">
            <a:avLst>
              <a:gd name="adj1" fmla="val 37760"/>
              <a:gd name="adj2" fmla="val 101055"/>
              <a:gd name="adj3" fmla="val -56212"/>
              <a:gd name="adj4" fmla="val 136360"/>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Quick Buttons</a:t>
            </a:r>
            <a:endParaRPr lang="en-US" dirty="0"/>
          </a:p>
        </p:txBody>
      </p:sp>
      <p:sp>
        <p:nvSpPr>
          <p:cNvPr id="18" name="Line Callout 1 17"/>
          <p:cNvSpPr/>
          <p:nvPr/>
        </p:nvSpPr>
        <p:spPr>
          <a:xfrm>
            <a:off x="2743200" y="5830932"/>
            <a:ext cx="1600200" cy="549729"/>
          </a:xfrm>
          <a:prstGeom prst="borderCallout1">
            <a:avLst>
              <a:gd name="adj1" fmla="val -9765"/>
              <a:gd name="adj2" fmla="val 49626"/>
              <a:gd name="adj3" fmla="val -91855"/>
              <a:gd name="adj4" fmla="val 34319"/>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Code &amp; Design</a:t>
            </a:r>
            <a:endParaRPr lang="en-US" dirty="0"/>
          </a:p>
        </p:txBody>
      </p:sp>
      <p:sp>
        <p:nvSpPr>
          <p:cNvPr id="19" name="Line Callout 1 18"/>
          <p:cNvSpPr/>
          <p:nvPr/>
        </p:nvSpPr>
        <p:spPr>
          <a:xfrm>
            <a:off x="228600" y="5830932"/>
            <a:ext cx="1600200" cy="549729"/>
          </a:xfrm>
          <a:prstGeom prst="borderCallout1">
            <a:avLst>
              <a:gd name="adj1" fmla="val -9765"/>
              <a:gd name="adj2" fmla="val 49626"/>
              <a:gd name="adj3" fmla="val -184528"/>
              <a:gd name="adj4" fmla="val 141258"/>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T</a:t>
            </a:r>
            <a:r>
              <a:rPr lang="en-US" dirty="0" smtClean="0"/>
              <a:t>ags</a:t>
            </a:r>
            <a:endParaRPr lang="en-US" dirty="0"/>
          </a:p>
        </p:txBody>
      </p:sp>
      <p:sp>
        <p:nvSpPr>
          <p:cNvPr id="20" name="Line Callout 1 19"/>
          <p:cNvSpPr/>
          <p:nvPr/>
        </p:nvSpPr>
        <p:spPr>
          <a:xfrm>
            <a:off x="5753100" y="5830932"/>
            <a:ext cx="1600200" cy="549729"/>
          </a:xfrm>
          <a:prstGeom prst="borderCallout1">
            <a:avLst>
              <a:gd name="adj1" fmla="val -9765"/>
              <a:gd name="adj2" fmla="val 49626"/>
              <a:gd name="adj3" fmla="val -251063"/>
              <a:gd name="adj4" fmla="val -107722"/>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Working area</a:t>
            </a:r>
            <a:endParaRPr lang="en-US" dirty="0"/>
          </a:p>
        </p:txBody>
      </p:sp>
      <p:sp>
        <p:nvSpPr>
          <p:cNvPr id="21" name="Line Callout 1 20"/>
          <p:cNvSpPr/>
          <p:nvPr/>
        </p:nvSpPr>
        <p:spPr>
          <a:xfrm>
            <a:off x="7519851" y="5158740"/>
            <a:ext cx="1600200" cy="549729"/>
          </a:xfrm>
          <a:prstGeom prst="borderCallout1">
            <a:avLst>
              <a:gd name="adj1" fmla="val 61522"/>
              <a:gd name="adj2" fmla="val 2279"/>
              <a:gd name="adj3" fmla="val -39578"/>
              <a:gd name="adj4" fmla="val -30171"/>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CSS</a:t>
            </a:r>
            <a:endParaRPr lang="en-US" dirty="0"/>
          </a:p>
        </p:txBody>
      </p:sp>
      <p:sp>
        <p:nvSpPr>
          <p:cNvPr id="22" name="Line Callout 1 21"/>
          <p:cNvSpPr/>
          <p:nvPr/>
        </p:nvSpPr>
        <p:spPr>
          <a:xfrm>
            <a:off x="7553597" y="2536370"/>
            <a:ext cx="1600200" cy="549729"/>
          </a:xfrm>
          <a:prstGeom prst="borderCallout1">
            <a:avLst>
              <a:gd name="adj1" fmla="val 61522"/>
              <a:gd name="adj2" fmla="val 2279"/>
              <a:gd name="adj3" fmla="val 157649"/>
              <a:gd name="adj4" fmla="val -38334"/>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Toolbar</a:t>
            </a:r>
            <a:endParaRPr lang="en-US" dirty="0"/>
          </a:p>
        </p:txBody>
      </p:sp>
    </p:spTree>
    <p:extLst>
      <p:ext uri="{BB962C8B-B14F-4D97-AF65-F5344CB8AC3E}">
        <p14:creationId xmlns:p14="http://schemas.microsoft.com/office/powerpoint/2010/main" val="4205411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artisticCement/>
                    </a14:imgEffect>
                    <a14:imgEffect>
                      <a14:sharpenSoften amount="44000"/>
                    </a14:imgEffect>
                    <a14:imgEffect>
                      <a14:colorTemperature colorTemp="11250"/>
                    </a14:imgEffect>
                    <a14:imgEffect>
                      <a14:saturation sat="0"/>
                    </a14:imgEffect>
                    <a14:imgEffect>
                      <a14:brightnessContrast bright="-48000" contrast="74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Oval 4"/>
          <p:cNvSpPr/>
          <p:nvPr/>
        </p:nvSpPr>
        <p:spPr>
          <a:xfrm>
            <a:off x="6553200" y="-609600"/>
            <a:ext cx="3352800" cy="30480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6" name="Oval 5"/>
          <p:cNvSpPr/>
          <p:nvPr/>
        </p:nvSpPr>
        <p:spPr>
          <a:xfrm>
            <a:off x="5410200" y="1066800"/>
            <a:ext cx="3352800" cy="3048000"/>
          </a:xfrm>
          <a:prstGeom prst="ellipse">
            <a:avLst/>
          </a:prstGeom>
          <a:solidFill>
            <a:srgbClr val="FF0000">
              <a:alpha val="46000"/>
            </a:srgbClr>
          </a:solidFill>
          <a:ln>
            <a:solidFill>
              <a:schemeClr val="tx1"/>
            </a:solidFill>
          </a:ln>
          <a:effectLst>
            <a:glow rad="101600">
              <a:schemeClr val="accent2">
                <a:satMod val="175000"/>
                <a:alpha val="40000"/>
              </a:schemeClr>
            </a:glow>
            <a:outerShdw blurRad="50800" dist="381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ln>
                <a:solidFill>
                  <a:srgbClr val="FFC000"/>
                </a:solidFill>
              </a:ln>
              <a:solidFill>
                <a:prstClr val="white"/>
              </a:solidFill>
              <a:effectLst>
                <a:glow rad="228600">
                  <a:srgbClr val="4BACC6">
                    <a:satMod val="175000"/>
                    <a:alpha val="40000"/>
                  </a:srgbClr>
                </a:glow>
              </a:effectLst>
            </a:endParaRPr>
          </a:p>
        </p:txBody>
      </p:sp>
      <p:sp>
        <p:nvSpPr>
          <p:cNvPr id="7" name="Oval 6"/>
          <p:cNvSpPr/>
          <p:nvPr/>
        </p:nvSpPr>
        <p:spPr>
          <a:xfrm>
            <a:off x="7101840" y="4093029"/>
            <a:ext cx="3352800" cy="3048000"/>
          </a:xfrm>
          <a:prstGeom prst="ellipse">
            <a:avLst/>
          </a:prstGeom>
          <a:gradFill flip="none" rotWithShape="1">
            <a:gsLst>
              <a:gs pos="37000">
                <a:srgbClr val="FF0000">
                  <a:alpha val="54000"/>
                </a:srgbClr>
              </a:gs>
              <a:gs pos="0">
                <a:schemeClr val="accent1">
                  <a:tint val="15000"/>
                  <a:satMod val="350000"/>
                </a:schemeClr>
              </a:gs>
            </a:gsLst>
            <a:path path="circle">
              <a:fillToRect l="100000" t="100000"/>
            </a:path>
            <a:tileRect r="-100000" b="-100000"/>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7676606" y="1812471"/>
            <a:ext cx="2229394" cy="20574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139700">
                  <a:srgbClr val="C0504D">
                    <a:satMod val="175000"/>
                    <a:alpha val="40000"/>
                  </a:srgbClr>
                </a:glow>
                <a:reflection blurRad="6350" stA="60000" endA="900" endPos="58000" dir="5400000" sy="-100000" algn="bl" rotWithShape="0"/>
              </a:effectLst>
            </a:endParaRPr>
          </a:p>
        </p:txBody>
      </p:sp>
      <p:sp>
        <p:nvSpPr>
          <p:cNvPr id="9" name="Oval 8"/>
          <p:cNvSpPr/>
          <p:nvPr/>
        </p:nvSpPr>
        <p:spPr>
          <a:xfrm>
            <a:off x="7239000" y="3086100"/>
            <a:ext cx="2229394" cy="2057400"/>
          </a:xfrm>
          <a:prstGeom prst="ellipse">
            <a:avLst/>
          </a:prstGeom>
          <a:solidFill>
            <a:srgbClr val="C00000">
              <a:alpha val="23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7676606" y="-609600"/>
            <a:ext cx="2229394" cy="2057400"/>
          </a:xfrm>
          <a:prstGeom prst="ellipse">
            <a:avLst/>
          </a:prstGeom>
          <a:solidFill>
            <a:srgbClr val="FF0000">
              <a:alpha val="56000"/>
            </a:srgbClr>
          </a:soli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5715000" y="3657600"/>
            <a:ext cx="2819400" cy="2667000"/>
          </a:xfrm>
          <a:prstGeom prst="ellipse">
            <a:avLst/>
          </a:prstGeom>
          <a:gradFill>
            <a:gsLst>
              <a:gs pos="100000">
                <a:srgbClr val="C00000">
                  <a:alpha val="39000"/>
                </a:srgbClr>
              </a:gs>
              <a:gs pos="100000">
                <a:schemeClr val="accent1">
                  <a:tint val="15000"/>
                  <a:satMod val="350000"/>
                </a:schemeClr>
              </a:gs>
            </a:gsLst>
            <a:lin ang="16200000" scaled="1"/>
          </a:gradFill>
          <a:ln>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prstClr val="white"/>
              </a:solidFill>
              <a:effectLst>
                <a:glow rad="228600">
                  <a:srgbClr val="C0504D">
                    <a:satMod val="175000"/>
                    <a:alpha val="40000"/>
                  </a:srgbClr>
                </a:glow>
              </a:effectLst>
            </a:endParaRPr>
          </a:p>
        </p:txBody>
      </p:sp>
      <p:sp>
        <p:nvSpPr>
          <p:cNvPr id="12" name="TextBox 11"/>
          <p:cNvSpPr txBox="1"/>
          <p:nvPr/>
        </p:nvSpPr>
        <p:spPr>
          <a:xfrm>
            <a:off x="533400" y="1227909"/>
            <a:ext cx="4267066" cy="1231106"/>
          </a:xfrm>
          <a:prstGeom prst="rect">
            <a:avLst/>
          </a:prstGeom>
          <a:noFill/>
        </p:spPr>
        <p:txBody>
          <a:bodyPr wrap="none" rtlCol="0">
            <a:spAutoFit/>
          </a:bodyPr>
          <a:lstStyle/>
          <a:p>
            <a:r>
              <a:rPr lang="en-US" dirty="0">
                <a:solidFill>
                  <a:prstClr val="white"/>
                </a:solidFill>
              </a:rPr>
              <a:t>ICT for IGCSE – Syllabus Cambridge IGCSE ® </a:t>
            </a:r>
            <a:br>
              <a:rPr lang="en-US" dirty="0">
                <a:solidFill>
                  <a:prstClr val="white"/>
                </a:solidFill>
              </a:rPr>
            </a:br>
            <a:r>
              <a:rPr lang="en-US" sz="1200" dirty="0">
                <a:solidFill>
                  <a:prstClr val="white"/>
                </a:solidFill>
              </a:rPr>
              <a:t>Information and Communication Technology</a:t>
            </a:r>
          </a:p>
          <a:p>
            <a:endParaRPr lang="en-US" sz="1200" dirty="0">
              <a:solidFill>
                <a:prstClr val="white"/>
              </a:solidFill>
            </a:endParaRPr>
          </a:p>
          <a:p>
            <a:r>
              <a:rPr lang="en-US" sz="3200" b="1" dirty="0">
                <a:solidFill>
                  <a:prstClr val="white"/>
                </a:solidFill>
                <a:effectLst>
                  <a:outerShdw blurRad="38100" dist="38100" dir="2700000" algn="tl">
                    <a:srgbClr val="000000">
                      <a:alpha val="43137"/>
                    </a:srgbClr>
                  </a:outerShdw>
                </a:effectLst>
              </a:rPr>
              <a:t>0417</a:t>
            </a:r>
            <a:endParaRPr lang="en-US" sz="3600" b="1" dirty="0">
              <a:solidFill>
                <a:prstClr val="white"/>
              </a:solidFill>
              <a:effectLst>
                <a:outerShdw blurRad="38100" dist="38100" dir="2700000" algn="tl">
                  <a:srgbClr val="000000">
                    <a:alpha val="43137"/>
                  </a:srgbClr>
                </a:outerShdw>
              </a:effectLst>
            </a:endParaRPr>
          </a:p>
        </p:txBody>
      </p:sp>
      <p:cxnSp>
        <p:nvCxnSpPr>
          <p:cNvPr id="14" name="Straight Connector 13"/>
          <p:cNvCxnSpPr/>
          <p:nvPr/>
        </p:nvCxnSpPr>
        <p:spPr>
          <a:xfrm>
            <a:off x="228600" y="1066800"/>
            <a:ext cx="6324600" cy="0"/>
          </a:xfrm>
          <a:prstGeom prst="line">
            <a:avLst/>
          </a:prstGeom>
          <a:ln w="31750" cmpd="sng">
            <a:solidFill>
              <a:schemeClr val="bg1">
                <a:alpha val="77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14939" y="171662"/>
            <a:ext cx="568969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Website Authoring</a:t>
            </a:r>
          </a:p>
        </p:txBody>
      </p:sp>
      <p:sp>
        <p:nvSpPr>
          <p:cNvPr id="2" name="TextBox 1"/>
          <p:cNvSpPr txBox="1"/>
          <p:nvPr/>
        </p:nvSpPr>
        <p:spPr>
          <a:xfrm>
            <a:off x="526026" y="2841171"/>
            <a:ext cx="6206613" cy="1815882"/>
          </a:xfrm>
          <a:prstGeom prst="rect">
            <a:avLst/>
          </a:prstGeom>
          <a:gradFill>
            <a:gsLst>
              <a:gs pos="50000">
                <a:schemeClr val="accent2">
                  <a:shade val="51000"/>
                  <a:satMod val="130000"/>
                  <a:alpha val="3000"/>
                </a:schemeClr>
              </a:gs>
              <a:gs pos="96000">
                <a:schemeClr val="accent2">
                  <a:shade val="93000"/>
                  <a:satMod val="130000"/>
                </a:schemeClr>
              </a:gs>
              <a:gs pos="100000">
                <a:schemeClr val="accent2">
                  <a:shade val="94000"/>
                  <a:satMod val="135000"/>
                </a:schemeClr>
              </a:gs>
            </a:gsLst>
          </a:gradFill>
          <a:ln>
            <a:solidFill>
              <a:schemeClr val="tx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800" b="1" dirty="0" smtClean="0">
                <a:solidFill>
                  <a:srgbClr val="FFC000"/>
                </a:solidFill>
                <a:effectLst>
                  <a:outerShdw blurRad="38100" dist="38100" dir="2700000" algn="tl">
                    <a:srgbClr val="000000">
                      <a:alpha val="43137"/>
                    </a:srgbClr>
                  </a:outerShdw>
                </a:effectLst>
              </a:rPr>
              <a:t>Practice and compare code with Microsoft Expressions</a:t>
            </a:r>
          </a:p>
          <a:p>
            <a:r>
              <a:rPr lang="en-US" sz="2800" b="1" dirty="0" smtClean="0">
                <a:solidFill>
                  <a:srgbClr val="FFC000"/>
                </a:solidFill>
                <a:effectLst>
                  <a:outerShdw blurRad="38100" dist="38100" dir="2700000" algn="tl">
                    <a:srgbClr val="000000">
                      <a:alpha val="43137"/>
                    </a:srgbClr>
                  </a:outerShdw>
                </a:effectLst>
              </a:rPr>
              <a:t>Practice HTML and web site authoring by  doing Activities 15:1 – 15:12</a:t>
            </a:r>
            <a:endParaRPr lang="en-US" sz="2800" b="1"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18300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6238</TotalTime>
  <Words>156</Words>
  <Application>Microsoft Office PowerPoint</Application>
  <PresentationFormat>On-screen Show (4:3)</PresentationFormat>
  <Paragraphs>49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Yew Hah</dc:creator>
  <cp:lastModifiedBy>Yew Hah</cp:lastModifiedBy>
  <cp:revision>8</cp:revision>
  <dcterms:created xsi:type="dcterms:W3CDTF">2014-09-04T08:12:58Z</dcterms:created>
  <dcterms:modified xsi:type="dcterms:W3CDTF">2014-09-10T01:54:44Z</dcterms:modified>
</cp:coreProperties>
</file>