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2" r:id="rId4"/>
    <p:sldId id="264" r:id="rId5"/>
    <p:sldId id="265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5" autoAdjust="0"/>
    <p:restoredTop sz="94660"/>
  </p:normalViewPr>
  <p:slideViewPr>
    <p:cSldViewPr>
      <p:cViewPr>
        <p:scale>
          <a:sx n="75" d="100"/>
          <a:sy n="75" d="100"/>
        </p:scale>
        <p:origin x="-108" y="-2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3BA4-97B2-42F5-B46D-11C96253F5D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D84D2-4034-419A-B82A-DC57DCBC4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2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4018-99AC-443C-A269-5C1B2D2624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CF75-ABE1-41E1-942F-C578E6E2B3F3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6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53F1-FE36-4741-ABBD-3FB8EE212E3F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76B-22F9-4CE9-8089-B53DB9C0BEF5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2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84BC-A9CD-4049-969C-CBED17C5B893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8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4673-FA7F-4C1B-BFA8-035B3FFA83A5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0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A159-96EF-4BD4-9A48-37FFBDD9ABA3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1" y="16573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5B38-90EC-4380-BD87-ABF9B1EB5767}" type="datetime1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05979"/>
            <a:ext cx="4876800" cy="857250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772400" y="4755357"/>
            <a:ext cx="914400" cy="273844"/>
          </a:xfrm>
        </p:spPr>
        <p:txBody>
          <a:bodyPr/>
          <a:lstStyle/>
          <a:p>
            <a:fld id="{4591C0A1-4945-4D59-ADB2-DEB93EFB445F}" type="datetime1">
              <a:rPr lang="en-US" smtClean="0"/>
              <a:pPr/>
              <a:t>8/28/2014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562600" y="4400550"/>
            <a:ext cx="3124200" cy="273844"/>
          </a:xfrm>
        </p:spPr>
        <p:txBody>
          <a:bodyPr/>
          <a:lstStyle/>
          <a:p>
            <a:pPr algn="r"/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4057650"/>
            <a:ext cx="2133600" cy="273844"/>
          </a:xfrm>
        </p:spPr>
        <p:txBody>
          <a:bodyPr/>
          <a:lstStyle>
            <a:lvl1pPr algn="r">
              <a:defRPr/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5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BA62-E6C1-4440-B4F3-44278E1355BF}" type="datetime1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7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Comic Sans MS" panose="030F0702030302020204" pitchFamily="66" charset="0"/>
              </a:defRPr>
            </a:lvl1pPr>
            <a:lvl2pPr>
              <a:defRPr sz="2800">
                <a:latin typeface="Comic Sans MS" panose="030F0702030302020204" pitchFamily="66" charset="0"/>
              </a:defRPr>
            </a:lvl2pPr>
            <a:lvl3pPr>
              <a:defRPr sz="2400">
                <a:latin typeface="Comic Sans MS" panose="030F0702030302020204" pitchFamily="66" charset="0"/>
              </a:defRPr>
            </a:lvl3pPr>
            <a:lvl4pPr>
              <a:defRPr sz="2000">
                <a:latin typeface="Comic Sans MS" panose="030F0702030302020204" pitchFamily="66" charset="0"/>
              </a:defRPr>
            </a:lvl4pPr>
            <a:lvl5pPr>
              <a:defRPr sz="2000">
                <a:latin typeface="Comic Sans MS" panose="030F0702030302020204" pitchFamily="66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2EFC-213C-4340-8025-84B7361CD7C1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4F35-94AC-4402-8F6C-8DBC54BC5262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3D79-82F9-43B8-8BF7-0DB5F30A0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1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05979"/>
            <a:ext cx="83058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Master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00151"/>
            <a:ext cx="8305800" cy="2628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475535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4591C0A1-4945-4D59-ADB2-DEB93EFB445F}" type="datetime1">
              <a:rPr lang="en-US" smtClean="0"/>
              <a:pPr/>
              <a:t>8/28/2014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4345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 smtClean="0"/>
              <a:t>Katybemine</a:t>
            </a:r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0A53D79-82F9-43B8-8BF7-0DB5F30A05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6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anose="030F0702030302020204" pitchFamily="66" charset="0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742950" indent="-28575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ctr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katybemine@hotmail.com" TargetMode="External"/><Relationship Id="rId3" Type="http://schemas.openxmlformats.org/officeDocument/2006/relationships/image" Target="../media/image1.jpeg"/><Relationship Id="rId7" Type="http://schemas.openxmlformats.org/officeDocument/2006/relationships/hyperlink" Target="mailto:stefan@ywies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75"/>
            <a:ext cx="9144000" cy="5143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228600"/>
            <a:ext cx="0" cy="46291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4000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6286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2" y="44577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1" y="43434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1" y="4572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4304071"/>
            <a:ext cx="2943636" cy="535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3640059"/>
            <a:ext cx="1447800" cy="1048127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" y="9144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920932"/>
            <a:ext cx="42670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ICT for IGCSE – Syllabus Cambridge IGCSE ® </a:t>
            </a:r>
            <a:br>
              <a:rPr lang="en-US" dirty="0" smtClean="0"/>
            </a:br>
            <a:r>
              <a:rPr lang="en-US" sz="1200" dirty="0" smtClean="0"/>
              <a:t>Information and Communication Technology</a:t>
            </a:r>
          </a:p>
          <a:p>
            <a:endParaRPr lang="en-US" sz="1200" dirty="0"/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4755357"/>
            <a:ext cx="2133600" cy="273844"/>
          </a:xfrm>
        </p:spPr>
        <p:txBody>
          <a:bodyPr/>
          <a:lstStyle/>
          <a:p>
            <a:fld id="{47BA2EC4-D311-4EBE-A0FF-E1E5640CA81D}" type="datetime1">
              <a:rPr lang="en-US" smtClean="0"/>
              <a:t>8/28/2014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57200" y="4755357"/>
            <a:ext cx="2133600" cy="273844"/>
          </a:xfrm>
        </p:spPr>
        <p:txBody>
          <a:bodyPr/>
          <a:lstStyle/>
          <a:p>
            <a:fld id="{60A53D79-82F9-43B8-8BF7-0DB5F30A05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228600"/>
            <a:ext cx="0" cy="46291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4000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6286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2" y="44577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1" y="43434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1" y="4572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4304071"/>
            <a:ext cx="2943636" cy="535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09756" y="205979"/>
            <a:ext cx="8077045" cy="85725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Yantai look good!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3640059"/>
            <a:ext cx="1447800" cy="1048127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9144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in a presentation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9144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Alternate Process 9"/>
          <p:cNvSpPr/>
          <p:nvPr/>
        </p:nvSpPr>
        <p:spPr>
          <a:xfrm>
            <a:off x="609755" y="1485900"/>
            <a:ext cx="2667000" cy="34290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design</a:t>
            </a:r>
            <a:endParaRPr lang="en-US" dirty="0"/>
          </a:p>
        </p:txBody>
      </p:sp>
      <p:sp>
        <p:nvSpPr>
          <p:cNvPr id="18" name="Flowchart: Alternate Process 17"/>
          <p:cNvSpPr/>
          <p:nvPr/>
        </p:nvSpPr>
        <p:spPr>
          <a:xfrm rot="19619993">
            <a:off x="965285" y="1854675"/>
            <a:ext cx="2667000" cy="34290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Fonts</a:t>
            </a:r>
            <a:endParaRPr lang="en-US" dirty="0"/>
          </a:p>
        </p:txBody>
      </p:sp>
      <p:sp>
        <p:nvSpPr>
          <p:cNvPr id="19" name="Flowchart: Alternate Process 18"/>
          <p:cNvSpPr/>
          <p:nvPr/>
        </p:nvSpPr>
        <p:spPr>
          <a:xfrm rot="1891564">
            <a:off x="1015636" y="2543174"/>
            <a:ext cx="2667000" cy="34290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Point sizes (Fonts)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 rot="19619993">
            <a:off x="2664011" y="1800791"/>
            <a:ext cx="2667000" cy="342900"/>
          </a:xfrm>
          <a:prstGeom prst="flowChartAlternateProcess">
            <a:avLst/>
          </a:prstGeom>
          <a:solidFill>
            <a:schemeClr val="accent2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Colour</a:t>
            </a:r>
            <a:r>
              <a:rPr lang="en-US" dirty="0" smtClean="0"/>
              <a:t> schemes</a:t>
            </a:r>
            <a:endParaRPr lang="en-US" dirty="0"/>
          </a:p>
        </p:txBody>
      </p:sp>
      <p:sp>
        <p:nvSpPr>
          <p:cNvPr id="21" name="Flowchart: Alternate Process 20"/>
          <p:cNvSpPr/>
          <p:nvPr/>
        </p:nvSpPr>
        <p:spPr>
          <a:xfrm rot="20573755">
            <a:off x="3238500" y="2489291"/>
            <a:ext cx="2667000" cy="342900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22" name="Flowchart: Alternate Process 21"/>
          <p:cNvSpPr/>
          <p:nvPr/>
        </p:nvSpPr>
        <p:spPr>
          <a:xfrm rot="2566699">
            <a:off x="4405185" y="2266814"/>
            <a:ext cx="2667000" cy="342900"/>
          </a:xfrm>
          <a:prstGeom prst="flowChartAlternateProcess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4755357"/>
            <a:ext cx="2133600" cy="273844"/>
          </a:xfrm>
        </p:spPr>
        <p:txBody>
          <a:bodyPr/>
          <a:lstStyle/>
          <a:p>
            <a:fld id="{91CB489F-7278-46C5-996B-463D2EA5E40A}" type="datetime1">
              <a:rPr lang="en-US" smtClean="0"/>
              <a:t>8/28/2014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4755357"/>
            <a:ext cx="2133600" cy="273844"/>
          </a:xfrm>
        </p:spPr>
        <p:txBody>
          <a:bodyPr/>
          <a:lstStyle/>
          <a:p>
            <a:fld id="{60A53D79-82F9-43B8-8BF7-0DB5F30A0509}" type="slidenum">
              <a:rPr lang="en-US" smtClean="0"/>
              <a:t>2</a:t>
            </a:fld>
            <a:endParaRPr lang="en-US"/>
          </a:p>
        </p:txBody>
      </p:sp>
      <p:sp>
        <p:nvSpPr>
          <p:cNvPr id="24" name="Flowchart: Alternate Process 23"/>
          <p:cNvSpPr/>
          <p:nvPr/>
        </p:nvSpPr>
        <p:spPr>
          <a:xfrm rot="20573755">
            <a:off x="5147945" y="1396663"/>
            <a:ext cx="2667000" cy="34290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30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" y="0"/>
            <a:ext cx="9144000" cy="5143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228600"/>
            <a:ext cx="0" cy="46291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4000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6286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2" y="44577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1" y="43434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1" y="4572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4304071"/>
            <a:ext cx="2943636" cy="535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Oval 16"/>
          <p:cNvSpPr/>
          <p:nvPr/>
        </p:nvSpPr>
        <p:spPr>
          <a:xfrm>
            <a:off x="7086600" y="3640059"/>
            <a:ext cx="1447800" cy="1048127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4755357"/>
            <a:ext cx="2133600" cy="273844"/>
          </a:xfrm>
        </p:spPr>
        <p:txBody>
          <a:bodyPr/>
          <a:lstStyle/>
          <a:p>
            <a:fld id="{D61029E0-07BD-4984-B13D-238B202C9EAD}" type="datetime1">
              <a:rPr lang="en-US" smtClean="0"/>
              <a:t>8/28/2014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4755357"/>
            <a:ext cx="2133600" cy="273844"/>
          </a:xfrm>
        </p:spPr>
        <p:txBody>
          <a:bodyPr/>
          <a:lstStyle/>
          <a:p>
            <a:fld id="{60A53D79-82F9-43B8-8BF7-0DB5F30A0509}" type="slidenum">
              <a:rPr lang="en-US" smtClean="0"/>
              <a:t>3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62000" y="205979"/>
            <a:ext cx="7315200" cy="85725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 content of your PPT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085850"/>
            <a:ext cx="6743700" cy="4247317"/>
          </a:xfrm>
          <a:prstGeom prst="rect">
            <a:avLst/>
          </a:prstGeom>
          <a:solidFill>
            <a:schemeClr val="bg1">
              <a:lumMod val="85000"/>
              <a:alpha val="2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 Master slide structure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Your own background built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transitions wisely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animations wisely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fonts wisely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Manipulate graphic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Footer and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hyperlinks</a:t>
            </a:r>
          </a:p>
          <a:p>
            <a:r>
              <a:rPr lang="en-US" b="1" dirty="0" smtClean="0"/>
              <a:t>-------------------------------------------------------------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Put sound to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Insert a short video or embedded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a citation-list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Add 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 rot="20094984">
            <a:off x="304800" y="2857500"/>
            <a:ext cx="914400" cy="228600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Extra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20094984">
            <a:off x="326290" y="1048989"/>
            <a:ext cx="914400" cy="228600"/>
          </a:xfrm>
          <a:prstGeom prst="round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Basic</a:t>
            </a:r>
            <a:endParaRPr lang="en-US" dirty="0"/>
          </a:p>
        </p:txBody>
      </p:sp>
      <p:pic>
        <p:nvPicPr>
          <p:cNvPr id="5" name="Picture 2" descr="C:\Users\Yew Hah\AppData\Local\Microsoft\Windows\Temporary Internet Files\Content.IE5\SNKMS7NW\MC900441357[1]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2" t="1388" r="4212" b="53704"/>
          <a:stretch/>
        </p:blipFill>
        <p:spPr bwMode="auto">
          <a:xfrm>
            <a:off x="4114801" y="2050147"/>
            <a:ext cx="869947" cy="29300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20288130">
            <a:off x="4605741" y="1927154"/>
            <a:ext cx="2177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it shine!</a:t>
            </a:r>
            <a:endParaRPr lang="en-US" sz="3200" b="1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9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75"/>
            <a:ext cx="9144000" cy="514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Connector 5"/>
          <p:cNvCxnSpPr/>
          <p:nvPr/>
        </p:nvCxnSpPr>
        <p:spPr>
          <a:xfrm>
            <a:off x="8382000" y="228600"/>
            <a:ext cx="0" cy="46291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29600" y="4000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6286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2" y="44577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1" y="43434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1" y="4572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4304071"/>
            <a:ext cx="2943636" cy="535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079499" y="200025"/>
            <a:ext cx="7239000" cy="85725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Share your work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3640059"/>
            <a:ext cx="1447800" cy="1048127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4755357"/>
            <a:ext cx="2133600" cy="273844"/>
          </a:xfrm>
        </p:spPr>
        <p:txBody>
          <a:bodyPr/>
          <a:lstStyle/>
          <a:p>
            <a:fld id="{D61029E0-07BD-4984-B13D-238B202C9EAD}" type="datetime1">
              <a:rPr lang="en-US" smtClean="0"/>
              <a:t>8/28/2014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4755357"/>
            <a:ext cx="2133600" cy="273844"/>
          </a:xfrm>
        </p:spPr>
        <p:txBody>
          <a:bodyPr/>
          <a:lstStyle/>
          <a:p>
            <a:fld id="{60A53D79-82F9-43B8-8BF7-0DB5F30A0509}" type="slidenum">
              <a:rPr lang="en-US" smtClean="0"/>
              <a:t>4</a:t>
            </a:fld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5891890" y="1813105"/>
            <a:ext cx="37858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Presentation – Task 2</a:t>
            </a:r>
            <a:endParaRPr lang="en-US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4900" y="1191399"/>
            <a:ext cx="5638800" cy="2862322"/>
          </a:xfrm>
          <a:prstGeom prst="rect">
            <a:avLst/>
          </a:prstGeom>
          <a:solidFill>
            <a:schemeClr val="bg1">
              <a:lumMod val="85000"/>
              <a:alpha val="2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Save your work into the Cloud</a:t>
            </a:r>
          </a:p>
          <a:p>
            <a:r>
              <a:rPr lang="en-US" dirty="0" smtClean="0"/>
              <a:t>For instance: </a:t>
            </a:r>
            <a:r>
              <a:rPr lang="en-US" dirty="0" err="1" smtClean="0"/>
              <a:t>Skydrive</a:t>
            </a:r>
            <a:r>
              <a:rPr lang="en-US" dirty="0" smtClean="0"/>
              <a:t> (</a:t>
            </a:r>
            <a:r>
              <a:rPr lang="en-US" dirty="0" err="1" smtClean="0"/>
              <a:t>Onedrive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Share your space (folder) with me</a:t>
            </a:r>
          </a:p>
          <a:p>
            <a:endParaRPr lang="en-US" dirty="0"/>
          </a:p>
          <a:p>
            <a:r>
              <a:rPr lang="en-US" dirty="0" smtClean="0">
                <a:hlinkClick r:id="rId7"/>
              </a:rPr>
              <a:t>stefan@ywies.com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katybemine@hotmail.com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Save file as </a:t>
            </a:r>
            <a:r>
              <a:rPr lang="en-US" dirty="0" err="1" smtClean="0"/>
              <a:t>ppt</a:t>
            </a:r>
            <a:r>
              <a:rPr lang="en-US" dirty="0" smtClean="0"/>
              <a:t>(x)</a:t>
            </a:r>
          </a:p>
          <a:p>
            <a:r>
              <a:rPr lang="en-US" dirty="0" smtClean="0"/>
              <a:t>Save as: NameClassMakeYantailookgood.ppt(x)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0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0" y="228600"/>
            <a:ext cx="0" cy="462915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02600" y="4000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077200" y="628650"/>
            <a:ext cx="0" cy="462915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62002" y="44577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57201" y="4343400"/>
            <a:ext cx="8381999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66801" y="4572000"/>
            <a:ext cx="8381999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977">
            <a:off x="338554" y="4304071"/>
            <a:ext cx="2943636" cy="535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85725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Useful thing with PPT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86600" y="3640059"/>
            <a:ext cx="1447800" cy="1048127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553200" y="4755357"/>
            <a:ext cx="2133600" cy="273844"/>
          </a:xfrm>
        </p:spPr>
        <p:txBody>
          <a:bodyPr/>
          <a:lstStyle/>
          <a:p>
            <a:fld id="{D61029E0-07BD-4984-B13D-238B202C9EAD}" type="datetime1">
              <a:rPr lang="en-US" smtClean="0"/>
              <a:t>8/28/2014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r>
              <a:rPr lang="en-US" dirty="0" err="1" smtClean="0"/>
              <a:t>Katybemi©ne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57200" y="4755357"/>
            <a:ext cx="2133600" cy="273844"/>
          </a:xfrm>
        </p:spPr>
        <p:txBody>
          <a:bodyPr/>
          <a:lstStyle/>
          <a:p>
            <a:fld id="{60A53D79-82F9-43B8-8BF7-0DB5F30A05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148</Words>
  <Application>Microsoft Office PowerPoint</Application>
  <PresentationFormat>On-screen Show (16:9)</PresentationFormat>
  <Paragraphs>58</Paragraphs>
  <Slides>5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Presentations</vt:lpstr>
      <vt:lpstr>Make Yantai look good!</vt:lpstr>
      <vt:lpstr>The content of your PPT?</vt:lpstr>
      <vt:lpstr>Share your work</vt:lpstr>
      <vt:lpstr>Useful thing with PPT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Presentations</dc:title>
  <dc:creator>Yew Hah</dc:creator>
  <cp:lastModifiedBy>Yew Hah</cp:lastModifiedBy>
  <cp:revision>23</cp:revision>
  <dcterms:created xsi:type="dcterms:W3CDTF">2014-08-20T06:06:03Z</dcterms:created>
  <dcterms:modified xsi:type="dcterms:W3CDTF">2014-08-28T02:53:33Z</dcterms:modified>
</cp:coreProperties>
</file>