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2" r:id="rId4"/>
    <p:sldId id="265" r:id="rId5"/>
    <p:sldId id="266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95" autoAdjust="0"/>
    <p:restoredTop sz="94660"/>
  </p:normalViewPr>
  <p:slideViewPr>
    <p:cSldViewPr>
      <p:cViewPr>
        <p:scale>
          <a:sx n="75" d="100"/>
          <a:sy n="75" d="100"/>
        </p:scale>
        <p:origin x="-73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73BA4-97B2-42F5-B46D-11C96253F5DF}" type="datetimeFigureOut">
              <a:rPr lang="en-US" smtClean="0"/>
              <a:t>8/27/2014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D84D2-4034-419A-B82A-DC57DCBC41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29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4018-99AC-443C-A269-5C1B2D262466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35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4CF75-ABE1-41E1-942F-C578E6E2B3F3}" type="datetime1">
              <a:rPr lang="en-US" smtClean="0"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566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653F1-FE36-4741-ABBD-3FB8EE212E3F}" type="datetime1">
              <a:rPr lang="en-US" smtClean="0"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1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8C76B-22F9-4CE9-8089-B53DB9C0BEF5}" type="datetime1">
              <a:rPr lang="en-US" smtClean="0"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329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984BC-A9CD-4049-969C-CBED17C5B893}" type="datetime1">
              <a:rPr lang="en-US" smtClean="0"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880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74673-FA7F-4C1B-BFA8-035B3FFA83A5}" type="datetime1">
              <a:rPr lang="en-US" smtClean="0"/>
              <a:t>8/27/2014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0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9A159-96EF-4BD4-9A48-37FFBDD9ABA3}" type="datetime1">
              <a:rPr lang="en-US" smtClean="0"/>
              <a:t>8/27/2014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9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22098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D5B38-90EC-4380-BD87-ABF9B1EB5767}" type="datetime1">
              <a:rPr lang="en-US" smtClean="0"/>
              <a:t>8/27/2014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42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0" y="274638"/>
            <a:ext cx="4876800" cy="1143000"/>
          </a:xfr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7772400" y="6340475"/>
            <a:ext cx="914400" cy="365125"/>
          </a:xfrm>
        </p:spPr>
        <p:txBody>
          <a:bodyPr/>
          <a:lstStyle/>
          <a:p>
            <a:fld id="{4591C0A1-4945-4D59-ADB2-DEB93EFB445F}" type="datetime1">
              <a:rPr lang="en-US" smtClean="0"/>
              <a:pPr/>
              <a:t>8/27/2014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562600" y="5867400"/>
            <a:ext cx="3124200" cy="365125"/>
          </a:xfrm>
        </p:spPr>
        <p:txBody>
          <a:bodyPr/>
          <a:lstStyle/>
          <a:p>
            <a:pPr algn="r"/>
            <a:r>
              <a:rPr lang="en-US" dirty="0" err="1" smtClean="0"/>
              <a:t>Katybemine</a:t>
            </a:r>
            <a:r>
              <a:rPr lang="en-US" dirty="0" smtClean="0"/>
              <a:t>©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6553200" y="5410200"/>
            <a:ext cx="2133600" cy="365125"/>
          </a:xfrm>
        </p:spPr>
        <p:txBody>
          <a:bodyPr/>
          <a:lstStyle>
            <a:lvl1pPr algn="r">
              <a:defRPr/>
            </a:lvl1pPr>
          </a:lstStyle>
          <a:p>
            <a:fld id="{60A53D79-82F9-43B8-8BF7-0DB5F30A05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256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BA62-E6C1-4440-B4F3-44278E1355BF}" type="datetime1">
              <a:rPr lang="en-US" smtClean="0"/>
              <a:t>8/27/2014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7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omic Sans MS" panose="030F0702030302020204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omic Sans MS" panose="030F0702030302020204" pitchFamily="66" charset="0"/>
              </a:defRPr>
            </a:lvl1pPr>
            <a:lvl2pPr>
              <a:defRPr sz="2800">
                <a:latin typeface="Comic Sans MS" panose="030F0702030302020204" pitchFamily="66" charset="0"/>
              </a:defRPr>
            </a:lvl2pPr>
            <a:lvl3pPr>
              <a:defRPr sz="2400">
                <a:latin typeface="Comic Sans MS" panose="030F0702030302020204" pitchFamily="66" charset="0"/>
              </a:defRPr>
            </a:lvl3pPr>
            <a:lvl4pPr>
              <a:defRPr sz="2000">
                <a:latin typeface="Comic Sans MS" panose="030F0702030302020204" pitchFamily="66" charset="0"/>
              </a:defRPr>
            </a:lvl4pPr>
            <a:lvl5pPr>
              <a:defRPr sz="2000">
                <a:latin typeface="Comic Sans MS" panose="030F0702030302020204" pitchFamily="66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2EFC-213C-4340-8025-84B7361CD7C1}" type="datetime1">
              <a:rPr lang="en-US" smtClean="0"/>
              <a:t>8/27/2014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039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C4F35-94AC-4402-8F6C-8DBC54BC5262}" type="datetime1">
              <a:rPr lang="en-US" smtClean="0"/>
              <a:t>8/27/2014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53D79-82F9-43B8-8BF7-0DB5F30A0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18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Master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00200"/>
            <a:ext cx="8305800" cy="3505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4591C0A1-4945-4D59-ADB2-DEB93EFB445F}" type="datetime1">
              <a:rPr lang="en-US" smtClean="0"/>
              <a:pPr/>
              <a:t>8/27/2014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err="1" smtClean="0"/>
              <a:t>Katybemine</a:t>
            </a:r>
            <a:r>
              <a:rPr lang="en-US" dirty="0" smtClean="0"/>
              <a:t>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60A53D79-82F9-43B8-8BF7-0DB5F30A050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763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mic Sans MS" panose="030F0702030302020204" pitchFamily="66" charset="0"/>
          <a:ea typeface="+mj-ea"/>
          <a:cs typeface="+mj-cs"/>
        </a:defRPr>
      </a:lvl1pPr>
    </p:titleStyle>
    <p:bodyStyle>
      <a:lvl1pPr marL="342900" indent="-342900" algn="ctr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1pPr>
      <a:lvl2pPr marL="742950" indent="-285750" algn="ctr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2pPr>
      <a:lvl3pPr marL="1143000" indent="-228600" algn="ctr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3pPr>
      <a:lvl4pPr marL="1600200" indent="-228600" algn="ctr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4pPr>
      <a:lvl5pPr marL="2057400" indent="-228600" algn="ctr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Comic Sans MS" panose="030F0702030302020204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hyperlink" Target="https://global.oup.com/education/secondar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2.jpeg"/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12" Type="http://schemas.microsoft.com/office/2007/relationships/hdphoto" Target="../media/hdphoto3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11" Type="http://schemas.openxmlformats.org/officeDocument/2006/relationships/image" Target="../media/image11.jpeg"/><Relationship Id="rId5" Type="http://schemas.openxmlformats.org/officeDocument/2006/relationships/image" Target="../media/image2.PNG"/><Relationship Id="rId10" Type="http://schemas.openxmlformats.org/officeDocument/2006/relationships/image" Target="../media/image10.jpeg"/><Relationship Id="rId4" Type="http://schemas.microsoft.com/office/2007/relationships/hdphoto" Target="../media/hdphoto1.wdp"/><Relationship Id="rId9" Type="http://schemas.microsoft.com/office/2007/relationships/hdphoto" Target="../media/hdphoto2.wdp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229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457200" y="12192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3400" y="1227909"/>
            <a:ext cx="4267066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ICT for IGCSE – Syllabus Cambridge IGCSE ® </a:t>
            </a:r>
            <a:br>
              <a:rPr lang="en-US" dirty="0" smtClean="0"/>
            </a:br>
            <a:r>
              <a:rPr lang="en-US" sz="1200" dirty="0" smtClean="0"/>
              <a:t>Information and Communication Technology</a:t>
            </a:r>
          </a:p>
          <a:p>
            <a:endParaRPr lang="en-US" sz="1200" dirty="0"/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0417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47BA2EC4-D311-4EBE-A0FF-E1E5640CA81D}" type="datetime1">
              <a:rPr lang="en-US" smtClean="0"/>
              <a:t>8/27/2014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3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229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609755" y="274638"/>
            <a:ext cx="8077045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Adding into placeholders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33400" y="12192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Consistency in a presentation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2192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lowchart: Alternate Process 9"/>
          <p:cNvSpPr/>
          <p:nvPr/>
        </p:nvSpPr>
        <p:spPr>
          <a:xfrm>
            <a:off x="609755" y="1981200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design</a:t>
            </a:r>
            <a:endParaRPr lang="en-US" dirty="0"/>
          </a:p>
        </p:txBody>
      </p:sp>
      <p:sp>
        <p:nvSpPr>
          <p:cNvPr id="18" name="Flowchart: Alternate Process 17"/>
          <p:cNvSpPr/>
          <p:nvPr/>
        </p:nvSpPr>
        <p:spPr>
          <a:xfrm rot="19619993">
            <a:off x="965285" y="2472900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Fonts</a:t>
            </a:r>
            <a:endParaRPr lang="en-US" dirty="0"/>
          </a:p>
        </p:txBody>
      </p:sp>
      <p:sp>
        <p:nvSpPr>
          <p:cNvPr id="19" name="Flowchart: Alternate Process 18"/>
          <p:cNvSpPr/>
          <p:nvPr/>
        </p:nvSpPr>
        <p:spPr>
          <a:xfrm rot="1891564">
            <a:off x="1015636" y="3390899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Point sizes (Fonts)</a:t>
            </a:r>
            <a:endParaRPr lang="en-US" dirty="0"/>
          </a:p>
        </p:txBody>
      </p:sp>
      <p:sp>
        <p:nvSpPr>
          <p:cNvPr id="20" name="Flowchart: Alternate Process 19"/>
          <p:cNvSpPr/>
          <p:nvPr/>
        </p:nvSpPr>
        <p:spPr>
          <a:xfrm rot="19619993">
            <a:off x="2664011" y="2401055"/>
            <a:ext cx="2667000" cy="457200"/>
          </a:xfrm>
          <a:prstGeom prst="flowChartAlternateProcess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Colour</a:t>
            </a:r>
            <a:r>
              <a:rPr lang="en-US" dirty="0" smtClean="0"/>
              <a:t> schemes</a:t>
            </a:r>
            <a:endParaRPr lang="en-US" dirty="0"/>
          </a:p>
        </p:txBody>
      </p:sp>
      <p:sp>
        <p:nvSpPr>
          <p:cNvPr id="21" name="Flowchart: Alternate Process 20"/>
          <p:cNvSpPr/>
          <p:nvPr/>
        </p:nvSpPr>
        <p:spPr>
          <a:xfrm rot="20573755">
            <a:off x="3238500" y="3319054"/>
            <a:ext cx="2667000" cy="457200"/>
          </a:xfrm>
          <a:prstGeom prst="flowChartAlternateProcess">
            <a:avLst/>
          </a:prstGeom>
          <a:solidFill>
            <a:srgbClr val="92D05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Transitions</a:t>
            </a:r>
            <a:endParaRPr lang="en-US" dirty="0"/>
          </a:p>
        </p:txBody>
      </p:sp>
      <p:sp>
        <p:nvSpPr>
          <p:cNvPr id="22" name="Flowchart: Alternate Process 21"/>
          <p:cNvSpPr/>
          <p:nvPr/>
        </p:nvSpPr>
        <p:spPr>
          <a:xfrm rot="2566699">
            <a:off x="4405185" y="3022418"/>
            <a:ext cx="2667000" cy="457200"/>
          </a:xfrm>
          <a:prstGeom prst="flowChartAlternateProcess">
            <a:avLst/>
          </a:prstGeom>
          <a:solidFill>
            <a:srgbClr val="92D05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Animations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91CB489F-7278-46C5-996B-463D2EA5E40A}" type="datetime1">
              <a:rPr lang="en-US" smtClean="0"/>
              <a:t>8/27/2014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2</a:t>
            </a:fld>
            <a:endParaRPr lang="en-US"/>
          </a:p>
        </p:txBody>
      </p:sp>
      <p:sp>
        <p:nvSpPr>
          <p:cNvPr id="24" name="Flowchart: Alternate Process 23"/>
          <p:cNvSpPr/>
          <p:nvPr/>
        </p:nvSpPr>
        <p:spPr>
          <a:xfrm rot="20573755">
            <a:off x="5147945" y="1862217"/>
            <a:ext cx="2667000" cy="457200"/>
          </a:xfrm>
          <a:prstGeom prst="flowChartAlternateProcess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Graphics</a:t>
            </a:r>
            <a:endParaRPr lang="en-US" dirty="0"/>
          </a:p>
        </p:txBody>
      </p:sp>
      <p:sp>
        <p:nvSpPr>
          <p:cNvPr id="25" name="Flowchart: Alternate Process 24"/>
          <p:cNvSpPr/>
          <p:nvPr/>
        </p:nvSpPr>
        <p:spPr>
          <a:xfrm>
            <a:off x="4792345" y="4095873"/>
            <a:ext cx="2667000" cy="457200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Placeholders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30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9" y="10521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229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1016001" y="800100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D61029E0-07BD-4984-B13D-238B202C9EAD}" type="datetime1">
              <a:rPr lang="en-US" smtClean="0"/>
              <a:t>8/27/2014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dirty="0" err="1" smtClean="0"/>
              <a:t>Katybemine</a:t>
            </a:r>
            <a:r>
              <a:rPr lang="en-US" dirty="0" smtClean="0"/>
              <a:t> ©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3</a:t>
            </a:fld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Let’s move?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 rot="16200000">
            <a:off x="6604812" y="3136612"/>
            <a:ext cx="23070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Activity </a:t>
            </a:r>
            <a:r>
              <a:rPr lang="en-US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16.5</a:t>
            </a:r>
            <a:endParaRPr lang="en-US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 rot="16200000">
            <a:off x="6170034" y="3147134"/>
            <a:ext cx="23118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Activity </a:t>
            </a:r>
            <a:r>
              <a:rPr lang="en-US" sz="3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16:4</a:t>
            </a:r>
            <a:endParaRPr lang="en-US" sz="3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1371600"/>
            <a:ext cx="4809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global.oup.com/education/secondary</a:t>
            </a:r>
            <a:r>
              <a:rPr lang="en-US" dirty="0" smtClean="0"/>
              <a:t>...... 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295400"/>
            <a:ext cx="70087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ular Callout 18"/>
          <p:cNvSpPr/>
          <p:nvPr/>
        </p:nvSpPr>
        <p:spPr>
          <a:xfrm>
            <a:off x="6629400" y="533400"/>
            <a:ext cx="2209799" cy="1207532"/>
          </a:xfrm>
          <a:prstGeom prst="wedgeRoundRectCallout">
            <a:avLst>
              <a:gd name="adj1" fmla="val -92097"/>
              <a:gd name="adj2" fmla="val 7566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Save the world!</a:t>
            </a:r>
            <a:br>
              <a:rPr lang="en-US" dirty="0" smtClean="0"/>
            </a:br>
            <a:r>
              <a:rPr lang="en-US" dirty="0" smtClean="0"/>
              <a:t>Don’t print!</a:t>
            </a:r>
            <a:br>
              <a:rPr lang="en-US" dirty="0" smtClean="0"/>
            </a:b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save a penny in your own pocket!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601" y="1905000"/>
            <a:ext cx="4343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Get the file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Compusolve_v1 and use the saved copy Compusolve_v2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C:\Users\Yew Hah\AppData\Local\Microsoft\Windows\Temporary Internet Files\Content.IE5\SNKMS7NW\MC900441397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278" y="980077"/>
            <a:ext cx="1534523" cy="153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3048">
            <a:off x="121642" y="3250143"/>
            <a:ext cx="6781800" cy="5744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69" y="4320426"/>
            <a:ext cx="6649345" cy="6262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224" y="3048838"/>
            <a:ext cx="3076575" cy="2543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4800" y="2804521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Transitions, animation and</a:t>
            </a:r>
          </a:p>
          <a:p>
            <a:r>
              <a:rPr lang="en-US" dirty="0" smtClean="0"/>
              <a:t>printing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97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102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Manipulate graphics!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D61029E0-07BD-4984-B13D-238B202C9EAD}" type="datetime1">
              <a:rPr lang="en-US" smtClean="0"/>
              <a:t>8/27/2014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t>4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14400" y="1185034"/>
            <a:ext cx="5638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mic Sans MS" panose="030F0702030302020204" pitchFamily="66" charset="0"/>
              </a:rPr>
              <a:t>Prepare for movies, </a:t>
            </a:r>
            <a:r>
              <a:rPr lang="en-US" b="1" dirty="0" err="1" smtClean="0">
                <a:latin typeface="Comic Sans MS" panose="030F0702030302020204" pitchFamily="66" charset="0"/>
              </a:rPr>
              <a:t>ScreenCasts</a:t>
            </a:r>
            <a:r>
              <a:rPr lang="en-US" b="1" dirty="0" smtClean="0">
                <a:latin typeface="Comic Sans MS" panose="030F0702030302020204" pitchFamily="66" charset="0"/>
              </a:rPr>
              <a:t> and other</a:t>
            </a:r>
            <a:br>
              <a:rPr lang="en-US" b="1" dirty="0" smtClean="0">
                <a:latin typeface="Comic Sans MS" panose="030F0702030302020204" pitchFamily="66" charset="0"/>
              </a:rPr>
            </a:br>
            <a:r>
              <a:rPr lang="en-US" b="1" dirty="0" smtClean="0">
                <a:latin typeface="Comic Sans MS" panose="030F0702030302020204" pitchFamily="66" charset="0"/>
              </a:rPr>
              <a:t>presentations. Save all slides as jpg!</a:t>
            </a:r>
            <a:endParaRPr lang="en-US" b="1" dirty="0" smtClean="0"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7485811" y="533400"/>
            <a:ext cx="1524000" cy="609600"/>
          </a:xfrm>
          <a:prstGeom prst="wedgeRoundRectCallout">
            <a:avLst>
              <a:gd name="adj1" fmla="val -28927"/>
              <a:gd name="adj2" fmla="val 2740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Play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sp>
        <p:nvSpPr>
          <p:cNvPr id="22" name="Right Arrow 21"/>
          <p:cNvSpPr/>
          <p:nvPr/>
        </p:nvSpPr>
        <p:spPr>
          <a:xfrm>
            <a:off x="457201" y="863600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5" t="30744" r="26250" b="32963"/>
          <a:stretch/>
        </p:blipFill>
        <p:spPr>
          <a:xfrm>
            <a:off x="2514600" y="2389776"/>
            <a:ext cx="3263900" cy="248903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385545" y="2389776"/>
            <a:ext cx="190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Crop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2001" y="3206234"/>
            <a:ext cx="190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Picture styles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9601" y="4065032"/>
            <a:ext cx="190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Picture effects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66800" y="4853412"/>
            <a:ext cx="190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Borders &amp; lines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94050" y="4843756"/>
            <a:ext cx="190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Rotate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5800" y="4843756"/>
            <a:ext cx="190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Align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19800" y="3788033"/>
            <a:ext cx="1904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Backward and forward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00699" y="1928111"/>
            <a:ext cx="1904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Remove Background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17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8" y="21099"/>
            <a:ext cx="9144000" cy="68580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102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Manipulate graphics!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D61029E0-07BD-4984-B13D-238B202C9EAD}" type="datetime1">
              <a:rPr lang="en-US" smtClean="0"/>
              <a:pPr/>
              <a:t>8/27/2014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14400" y="1185034"/>
            <a:ext cx="5638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Prepare for movies, </a:t>
            </a:r>
            <a:r>
              <a:rPr lang="en-US" b="1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ScreenCasts</a:t>
            </a:r>
            <a:r>
              <a:rPr lang="en-US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and other</a:t>
            </a:r>
            <a:br>
              <a:rPr lang="en-US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US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presentations. Save all slides as jpg!</a:t>
            </a:r>
            <a:endParaRPr lang="en-US" b="1" dirty="0" smtClean="0">
              <a:solidFill>
                <a:prstClr val="black"/>
              </a:solidFill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endParaRPr lang="en-US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7485811" y="533400"/>
            <a:ext cx="1524000" cy="609600"/>
          </a:xfrm>
          <a:prstGeom prst="wedgeRoundRectCallout">
            <a:avLst>
              <a:gd name="adj1" fmla="val -28927"/>
              <a:gd name="adj2" fmla="val 2740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Try!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5013004" y="2389775"/>
            <a:ext cx="304800" cy="152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5" t="30744" r="26250" b="32963"/>
          <a:stretch/>
        </p:blipFill>
        <p:spPr>
          <a:xfrm>
            <a:off x="2514600" y="2389776"/>
            <a:ext cx="3263900" cy="248903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7" name="TextBox 26"/>
          <p:cNvSpPr txBox="1"/>
          <p:nvPr/>
        </p:nvSpPr>
        <p:spPr>
          <a:xfrm>
            <a:off x="533398" y="2171250"/>
            <a:ext cx="1904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forget to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rightclick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55" t="30744" r="26250" b="32963"/>
          <a:stretch/>
        </p:blipFill>
        <p:spPr>
          <a:xfrm>
            <a:off x="533398" y="3063127"/>
            <a:ext cx="3263900" cy="248903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5" t="30744" r="26250" b="32963"/>
          <a:stretch/>
        </p:blipFill>
        <p:spPr>
          <a:xfrm>
            <a:off x="4121150" y="3429000"/>
            <a:ext cx="3263900" cy="248903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CAD7C3"/>
              </a:clrFrom>
              <a:clrTo>
                <a:srgbClr val="CAD7C3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5" t="30744" r="26250" b="32963"/>
          <a:stretch/>
        </p:blipFill>
        <p:spPr>
          <a:xfrm>
            <a:off x="6360544" y="3200400"/>
            <a:ext cx="1881755" cy="143501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-22000"/>
                    </a14:imgEffect>
                    <a14:imgEffect>
                      <a14:saturation sat="335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55" t="30744" r="26250" b="32963"/>
          <a:stretch/>
        </p:blipFill>
        <p:spPr>
          <a:xfrm>
            <a:off x="5317804" y="2389775"/>
            <a:ext cx="2289495" cy="1745959"/>
          </a:xfrm>
          <a:prstGeom prst="rect">
            <a:avLst/>
          </a:prstGeom>
          <a:blipFill dpi="0" rotWithShape="1">
            <a:blip r:embed="rId13">
              <a:alphaModFix amt="30000"/>
            </a:blip>
            <a:srcRect/>
            <a:tile tx="0" ty="0" sx="100000" sy="100000" flip="none" algn="tl"/>
          </a:blipFill>
          <a:ln w="101600" cap="sq">
            <a:solidFill>
              <a:srgbClr val="FDFDFD">
                <a:alpha val="0"/>
              </a:srgbClr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551" y="2146752"/>
            <a:ext cx="1524000" cy="695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43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055" t="30744" r="26250" b="32963"/>
          <a:stretch/>
        </p:blipFill>
        <p:spPr>
          <a:xfrm>
            <a:off x="76200" y="38100"/>
            <a:ext cx="8909052" cy="670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Straight Connector 5"/>
          <p:cNvCxnSpPr/>
          <p:nvPr/>
        </p:nvCxnSpPr>
        <p:spPr>
          <a:xfrm>
            <a:off x="8382000" y="304800"/>
            <a:ext cx="0" cy="6172200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102600" y="5334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77200" y="838200"/>
            <a:ext cx="0" cy="617220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2001" y="59436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57200" y="5791200"/>
            <a:ext cx="8381999" cy="0"/>
          </a:xfrm>
          <a:prstGeom prst="lin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066800" y="6096000"/>
            <a:ext cx="8381999" cy="0"/>
          </a:xfrm>
          <a:prstGeom prst="line">
            <a:avLst/>
          </a:prstGeom>
          <a:ln w="76200">
            <a:solidFill>
              <a:schemeClr val="tx2">
                <a:lumMod val="75000"/>
              </a:schemeClr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977">
            <a:off x="338554" y="5738761"/>
            <a:ext cx="2943636" cy="714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381000" y="266700"/>
            <a:ext cx="77724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your own background!</a:t>
            </a:r>
            <a:endParaRPr lang="en-US" dirty="0">
              <a:ln>
                <a:solidFill>
                  <a:schemeClr val="tx1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Oval 16"/>
          <p:cNvSpPr/>
          <p:nvPr/>
        </p:nvSpPr>
        <p:spPr>
          <a:xfrm>
            <a:off x="7086600" y="4853412"/>
            <a:ext cx="1447800" cy="1397502"/>
          </a:xfrm>
          <a:prstGeom prst="ellipse">
            <a:avLst/>
          </a:prstGeom>
          <a:blipFill>
            <a:blip r:embed="rId6">
              <a:grayscl/>
            </a:blip>
            <a:stretch>
              <a:fillRect/>
            </a:stretch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553200" y="6340475"/>
            <a:ext cx="2133600" cy="365125"/>
          </a:xfrm>
        </p:spPr>
        <p:txBody>
          <a:bodyPr/>
          <a:lstStyle/>
          <a:p>
            <a:fld id="{D61029E0-07BD-4984-B13D-238B202C9EAD}" type="datetime1">
              <a:rPr lang="en-US" smtClean="0"/>
              <a:pPr/>
              <a:t>8/27/2014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 dirty="0" err="1" smtClean="0"/>
              <a:t>Katybemine</a:t>
            </a:r>
            <a:r>
              <a:rPr lang="en-US" dirty="0" smtClean="0"/>
              <a:t> ©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>
          <a:xfrm>
            <a:off x="457200" y="6340475"/>
            <a:ext cx="2133600" cy="365125"/>
          </a:xfrm>
        </p:spPr>
        <p:txBody>
          <a:bodyPr/>
          <a:lstStyle/>
          <a:p>
            <a:fld id="{60A53D79-82F9-43B8-8BF7-0DB5F30A050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09600" y="4391747"/>
            <a:ext cx="5638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Try to make Creative Art: Use tools or shapes or make the graphics somewhere else </a:t>
            </a:r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  <a:endParaRPr lang="en-US" b="1" dirty="0" smtClean="0">
              <a:ln>
                <a:solidFill>
                  <a:schemeClr val="tx1"/>
                </a:solidFill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endParaRPr lang="en-US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19601" y="1295400"/>
            <a:ext cx="336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 fun and original</a:t>
            </a:r>
            <a:endParaRPr lang="en-US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004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</TotalTime>
  <Words>151</Words>
  <Application>Microsoft Office PowerPoint</Application>
  <PresentationFormat>On-screen Show (4:3)</PresentationFormat>
  <Paragraphs>60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Presentations</vt:lpstr>
      <vt:lpstr>Adding into placeholders</vt:lpstr>
      <vt:lpstr>Let’s move?</vt:lpstr>
      <vt:lpstr>Manipulate graphics!</vt:lpstr>
      <vt:lpstr>Manipulate graphics!</vt:lpstr>
      <vt:lpstr>Make your own background!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Presentations</dc:title>
  <dc:creator>Yew Hah</dc:creator>
  <cp:lastModifiedBy>Yew Hah</cp:lastModifiedBy>
  <cp:revision>27</cp:revision>
  <dcterms:created xsi:type="dcterms:W3CDTF">2014-08-20T06:06:03Z</dcterms:created>
  <dcterms:modified xsi:type="dcterms:W3CDTF">2014-08-27T12:58:03Z</dcterms:modified>
</cp:coreProperties>
</file>