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2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5" autoAdjust="0"/>
    <p:restoredTop sz="94660"/>
  </p:normalViewPr>
  <p:slideViewPr>
    <p:cSldViewPr>
      <p:cViewPr>
        <p:scale>
          <a:sx n="75" d="100"/>
          <a:sy n="75" d="100"/>
        </p:scale>
        <p:origin x="-12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73BA4-97B2-42F5-B46D-11C96253F5DF}" type="datetimeFigureOut">
              <a:rPr lang="en-US" smtClean="0"/>
              <a:t>8/20/2014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D84D2-4034-419A-B82A-DC57DCBC4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2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CF75-ABE1-41E1-942F-C578E6E2B3F3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6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53F1-FE36-4741-ABBD-3FB8EE212E3F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1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76B-22F9-4CE9-8089-B53DB9C0BEF5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2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84BC-A9CD-4049-969C-CBED17C5B893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8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4673-FA7F-4C1B-BFA8-035B3FFA83A5}" type="datetime1">
              <a:rPr lang="en-US" smtClean="0"/>
              <a:t>8/20/2014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0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A159-96EF-4BD4-9A48-37FFBDD9ABA3}" type="datetime1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2098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5B38-90EC-4380-BD87-ABF9B1EB5767}" type="datetime1">
              <a:rPr lang="en-US" smtClean="0"/>
              <a:t>8/20/2014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74638"/>
            <a:ext cx="4876800" cy="1143000"/>
          </a:xfr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772400" y="6340475"/>
            <a:ext cx="914400" cy="365125"/>
          </a:xfrm>
        </p:spPr>
        <p:txBody>
          <a:bodyPr/>
          <a:lstStyle/>
          <a:p>
            <a:fld id="{4591C0A1-4945-4D59-ADB2-DEB93EFB445F}" type="datetime1">
              <a:rPr lang="en-US" smtClean="0"/>
              <a:pPr/>
              <a:t>8/20/2014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562600" y="5867400"/>
            <a:ext cx="3124200" cy="365125"/>
          </a:xfrm>
        </p:spPr>
        <p:txBody>
          <a:bodyPr/>
          <a:lstStyle/>
          <a:p>
            <a:pPr algn="r"/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541020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60A53D79-82F9-43B8-8BF7-0DB5F30A05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25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BA62-E6C1-4440-B4F3-44278E1355BF}" type="datetime1">
              <a:rPr lang="en-US" smtClean="0"/>
              <a:t>8/20/2014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7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mic Sans MS" panose="030F0702030302020204" pitchFamily="66" charset="0"/>
              </a:defRPr>
            </a:lvl1pPr>
            <a:lvl2pPr>
              <a:defRPr sz="2800">
                <a:latin typeface="Comic Sans MS" panose="030F0702030302020204" pitchFamily="66" charset="0"/>
              </a:defRPr>
            </a:lvl2pPr>
            <a:lvl3pPr>
              <a:defRPr sz="2400">
                <a:latin typeface="Comic Sans MS" panose="030F0702030302020204" pitchFamily="66" charset="0"/>
              </a:defRPr>
            </a:lvl3pPr>
            <a:lvl4pPr>
              <a:defRPr sz="2000">
                <a:latin typeface="Comic Sans MS" panose="030F0702030302020204" pitchFamily="66" charset="0"/>
              </a:defRPr>
            </a:lvl4pPr>
            <a:lvl5pPr>
              <a:defRPr sz="2000">
                <a:latin typeface="Comic Sans MS" panose="030F0702030302020204" pitchFamily="66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2EFC-213C-4340-8025-84B7361CD7C1}" type="datetime1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3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4F35-94AC-4402-8F6C-8DBC54BC5262}" type="datetime1">
              <a:rPr lang="en-US" smtClean="0"/>
              <a:t>8/20/2014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1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Master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8305800" cy="3505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4591C0A1-4945-4D59-ADB2-DEB93EFB445F}" type="datetime1">
              <a:rPr lang="en-US" smtClean="0"/>
              <a:pPr/>
              <a:t>8/20/2014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246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0A53D79-82F9-43B8-8BF7-0DB5F30A05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6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anose="030F0702030302020204" pitchFamily="66" charset="0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742950" indent="-28575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2pPr>
      <a:lvl3pPr marL="11430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3pPr>
      <a:lvl4pPr marL="16002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hyperlink" Target="https://global.oup.com/education/secondary" TargetMode="Externa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0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57200" y="12192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1227909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ICT for IGCSE – Syllabus Cambridge IGCSE ® </a:t>
            </a:r>
            <a:br>
              <a:rPr lang="en-US" dirty="0" smtClean="0"/>
            </a:br>
            <a:r>
              <a:rPr lang="en-US" sz="1200" dirty="0" smtClean="0"/>
              <a:t>Information and Communication Technology</a:t>
            </a:r>
          </a:p>
          <a:p>
            <a:endParaRPr lang="en-US" sz="1200" dirty="0"/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47BA2EC4-D311-4EBE-A0FF-E1E5640CA81D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09755" y="274638"/>
            <a:ext cx="8077045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Adding into placeholders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3400" y="1219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in a presentation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21920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Alternate Process 9"/>
          <p:cNvSpPr/>
          <p:nvPr/>
        </p:nvSpPr>
        <p:spPr>
          <a:xfrm>
            <a:off x="609755" y="1981200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design</a:t>
            </a:r>
            <a:endParaRPr lang="en-US" dirty="0"/>
          </a:p>
        </p:txBody>
      </p:sp>
      <p:sp>
        <p:nvSpPr>
          <p:cNvPr id="18" name="Flowchart: Alternate Process 17"/>
          <p:cNvSpPr/>
          <p:nvPr/>
        </p:nvSpPr>
        <p:spPr>
          <a:xfrm rot="19619993">
            <a:off x="965285" y="2472900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Fonts</a:t>
            </a:r>
            <a:endParaRPr lang="en-US" dirty="0"/>
          </a:p>
        </p:txBody>
      </p:sp>
      <p:sp>
        <p:nvSpPr>
          <p:cNvPr id="19" name="Flowchart: Alternate Process 18"/>
          <p:cNvSpPr/>
          <p:nvPr/>
        </p:nvSpPr>
        <p:spPr>
          <a:xfrm rot="1891564">
            <a:off x="1015636" y="3390899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Point sizes (Fonts)</a:t>
            </a:r>
            <a:endParaRPr lang="en-US" dirty="0"/>
          </a:p>
        </p:txBody>
      </p:sp>
      <p:sp>
        <p:nvSpPr>
          <p:cNvPr id="20" name="Flowchart: Alternate Process 19"/>
          <p:cNvSpPr/>
          <p:nvPr/>
        </p:nvSpPr>
        <p:spPr>
          <a:xfrm rot="19619993">
            <a:off x="2664011" y="2401055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Colour</a:t>
            </a:r>
            <a:r>
              <a:rPr lang="en-US" dirty="0" smtClean="0"/>
              <a:t> schemes</a:t>
            </a:r>
            <a:endParaRPr lang="en-US" dirty="0"/>
          </a:p>
        </p:txBody>
      </p:sp>
      <p:sp>
        <p:nvSpPr>
          <p:cNvPr id="21" name="Flowchart: Alternate Process 20"/>
          <p:cNvSpPr/>
          <p:nvPr/>
        </p:nvSpPr>
        <p:spPr>
          <a:xfrm rot="20573755">
            <a:off x="3238500" y="3319054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22" name="Flowchart: Alternate Process 21"/>
          <p:cNvSpPr/>
          <p:nvPr/>
        </p:nvSpPr>
        <p:spPr>
          <a:xfrm rot="2566699">
            <a:off x="4405185" y="3022418"/>
            <a:ext cx="2667000" cy="45720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91CB489F-7278-46C5-996B-463D2EA5E40A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2</a:t>
            </a:fld>
            <a:endParaRPr lang="en-US"/>
          </a:p>
        </p:txBody>
      </p:sp>
      <p:sp>
        <p:nvSpPr>
          <p:cNvPr id="24" name="Flowchart: Alternate Process 23"/>
          <p:cNvSpPr/>
          <p:nvPr/>
        </p:nvSpPr>
        <p:spPr>
          <a:xfrm rot="20573755">
            <a:off x="5147945" y="1862217"/>
            <a:ext cx="2667000" cy="45720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Graphics</a:t>
            </a:r>
            <a:endParaRPr lang="en-US" dirty="0"/>
          </a:p>
        </p:txBody>
      </p:sp>
      <p:sp>
        <p:nvSpPr>
          <p:cNvPr id="25" name="Flowchart: Alternate Process 24"/>
          <p:cNvSpPr/>
          <p:nvPr/>
        </p:nvSpPr>
        <p:spPr>
          <a:xfrm>
            <a:off x="4792345" y="4095873"/>
            <a:ext cx="2667000" cy="45720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Placeholders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3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609601" y="850900"/>
            <a:ext cx="304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D61029E0-07BD-4984-B13D-238B202C9EAD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3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 a slide?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 rot="16200000">
            <a:off x="6604813" y="3136612"/>
            <a:ext cx="2307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Activity 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16.4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 rot="16200000">
            <a:off x="6172438" y="3147134"/>
            <a:ext cx="2307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Activity </a:t>
            </a:r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16.3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1371600"/>
            <a:ext cx="4809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global.oup.com/education/secondary</a:t>
            </a:r>
            <a:r>
              <a:rPr lang="en-US" dirty="0" smtClean="0"/>
              <a:t>......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295400"/>
            <a:ext cx="70087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ular Callout 18"/>
          <p:cNvSpPr/>
          <p:nvPr/>
        </p:nvSpPr>
        <p:spPr>
          <a:xfrm>
            <a:off x="6629400" y="533400"/>
            <a:ext cx="2209799" cy="1207532"/>
          </a:xfrm>
          <a:prstGeom prst="wedgeRoundRectCallout">
            <a:avLst>
              <a:gd name="adj1" fmla="val -92097"/>
              <a:gd name="adj2" fmla="val 756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Why </a:t>
            </a:r>
            <a:r>
              <a:rPr lang="en-US" dirty="0" err="1" smtClean="0"/>
              <a:t>does’nt</a:t>
            </a:r>
            <a:r>
              <a:rPr lang="en-US" dirty="0" smtClean="0"/>
              <a:t> </a:t>
            </a:r>
            <a:r>
              <a:rPr lang="en-US" dirty="0" err="1" smtClean="0"/>
              <a:t>universitys</a:t>
            </a:r>
            <a:r>
              <a:rPr lang="en-US" dirty="0" smtClean="0"/>
              <a:t> use </a:t>
            </a:r>
            <a:r>
              <a:rPr lang="en-US" dirty="0" err="1" smtClean="0"/>
              <a:t>shortnames</a:t>
            </a:r>
            <a:r>
              <a:rPr lang="en-US" dirty="0" smtClean="0"/>
              <a:t> for links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9601" y="1905000"/>
            <a:ext cx="434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the file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Compusolve_v1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23818">
            <a:off x="3022938" y="2728134"/>
            <a:ext cx="3286952" cy="22107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Yew Hah\AppData\Local\Microsoft\Windows\Temporary Internet Files\Content.IE5\SNKMS7NW\MC900441397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278" y="980077"/>
            <a:ext cx="1534523" cy="153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3948113"/>
            <a:ext cx="6429375" cy="1038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1108">
            <a:off x="562076" y="3029928"/>
            <a:ext cx="1567156" cy="2392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9465">
            <a:off x="395671" y="2473699"/>
            <a:ext cx="1671638" cy="655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69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304800"/>
            <a:ext cx="0" cy="617220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102600" y="5334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838200"/>
            <a:ext cx="0" cy="6172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1" y="59436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0" y="57912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0" y="6096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5738761"/>
            <a:ext cx="2943636" cy="714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Useful thing with PPT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4853412"/>
            <a:ext cx="1447800" cy="1397502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D61029E0-07BD-4984-B13D-238B202C9EAD}" type="datetime1">
              <a:rPr lang="en-US" smtClean="0"/>
              <a:t>8/20/2014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6340475"/>
            <a:ext cx="2133600" cy="365125"/>
          </a:xfrm>
        </p:spPr>
        <p:txBody>
          <a:bodyPr/>
          <a:lstStyle/>
          <a:p>
            <a:fld id="{60A53D79-82F9-43B8-8BF7-0DB5F30A0509}" type="slidenum">
              <a:rPr lang="en-US" smtClean="0"/>
              <a:t>4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96544" y="5228997"/>
            <a:ext cx="563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Save as Jpg!</a:t>
            </a:r>
            <a:endParaRPr lang="en-US" b="1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800" y="4540886"/>
            <a:ext cx="5638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Prepare for movies, </a:t>
            </a:r>
            <a:r>
              <a:rPr lang="en-US" b="1" dirty="0" err="1" smtClean="0">
                <a:latin typeface="Comic Sans MS" panose="030F0702030302020204" pitchFamily="66" charset="0"/>
              </a:rPr>
              <a:t>ScreenCasts</a:t>
            </a:r>
            <a:r>
              <a:rPr lang="en-US" b="1" dirty="0" smtClean="0">
                <a:latin typeface="Comic Sans MS" panose="030F0702030302020204" pitchFamily="66" charset="0"/>
              </a:rPr>
              <a:t> and other</a:t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en-US" b="1" dirty="0" smtClean="0">
                <a:latin typeface="Comic Sans MS" panose="030F0702030302020204" pitchFamily="66" charset="0"/>
              </a:rPr>
              <a:t>presentations</a:t>
            </a:r>
            <a:endParaRPr lang="en-US" b="1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endParaRPr lang="en-US" b="1" dirty="0">
              <a:latin typeface="Comic Sans MS" panose="030F0702030302020204" pitchFamily="66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4" y="1676400"/>
            <a:ext cx="4844084" cy="28076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C:\Users\Yew Hah\AppData\Local\Microsoft\Windows\Temporary Internet Files\Content.IE5\BCNMXVU0\MP900442237[1]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CF8F5"/>
              </a:clrFrom>
              <a:clrTo>
                <a:srgbClr val="FCF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022" y="1271934"/>
            <a:ext cx="1233578" cy="1623666"/>
          </a:xfrm>
          <a:prstGeom prst="rect">
            <a:avLst/>
          </a:prstGeom>
          <a:noFill/>
          <a:effectLst>
            <a:glow rad="127000">
              <a:schemeClr val="accent1"/>
            </a:glow>
            <a:reflection stA="900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8801">
            <a:off x="5366254" y="3080226"/>
            <a:ext cx="3238745" cy="14727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20503612">
            <a:off x="5516130" y="365813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Embedded Video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7485811" y="533400"/>
            <a:ext cx="1524000" cy="609600"/>
          </a:xfrm>
          <a:prstGeom prst="wedgeRoundRectCallout">
            <a:avLst>
              <a:gd name="adj1" fmla="val -28927"/>
              <a:gd name="adj2" fmla="val 2740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Why Microsoft?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5830543" y="4038600"/>
            <a:ext cx="304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</TotalTime>
  <Words>86</Words>
  <Application>Microsoft Office PowerPoint</Application>
  <PresentationFormat>On-screen Show (4:3)</PresentationFormat>
  <Paragraphs>37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Presentations</vt:lpstr>
      <vt:lpstr>Adding into placeholders</vt:lpstr>
      <vt:lpstr>Prepare a slide?</vt:lpstr>
      <vt:lpstr>Useful thing with PPT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Presentations</dc:title>
  <dc:creator>Yew Hah</dc:creator>
  <cp:lastModifiedBy>Yew Hah</cp:lastModifiedBy>
  <cp:revision>22</cp:revision>
  <dcterms:created xsi:type="dcterms:W3CDTF">2014-08-20T06:06:03Z</dcterms:created>
  <dcterms:modified xsi:type="dcterms:W3CDTF">2014-08-21T07:31:43Z</dcterms:modified>
</cp:coreProperties>
</file>