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9" r:id="rId3"/>
    <p:sldId id="262" r:id="rId4"/>
    <p:sldId id="264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5" autoAdjust="0"/>
    <p:restoredTop sz="94660"/>
  </p:normalViewPr>
  <p:slideViewPr>
    <p:cSldViewPr>
      <p:cViewPr>
        <p:scale>
          <a:sx n="75" d="100"/>
          <a:sy n="75" d="100"/>
        </p:scale>
        <p:origin x="-72" y="8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73BA4-97B2-42F5-B46D-11C96253F5DF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D84D2-4034-419A-B82A-DC57DCBC4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29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94018-99AC-443C-A269-5C1B2D262466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535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94018-99AC-443C-A269-5C1B2D26246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35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94018-99AC-443C-A269-5C1B2D26246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35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94018-99AC-443C-A269-5C1B2D26246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35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94018-99AC-443C-A269-5C1B2D26246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35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CF75-ABE1-41E1-942F-C578E6E2B3F3}" type="datetime1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566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53F1-FE36-4741-ABBD-3FB8EE212E3F}" type="datetime1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1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76B-22F9-4CE9-8089-B53DB9C0BEF5}" type="datetime1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329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84BC-A9CD-4049-969C-CBED17C5B893}" type="datetime1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80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4673-FA7F-4C1B-BFA8-035B3FFA83A5}" type="datetime1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708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A159-96EF-4BD4-9A48-37FFBDD9ABA3}" type="datetime1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3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2098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5B38-90EC-4380-BD87-ABF9B1EB5767}" type="datetime1">
              <a:rPr lang="en-US" smtClean="0"/>
              <a:t>8/20/2014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42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274638"/>
            <a:ext cx="4876800" cy="1143000"/>
          </a:xfrm>
        </p:spPr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772400" y="6340475"/>
            <a:ext cx="914400" cy="365125"/>
          </a:xfrm>
        </p:spPr>
        <p:txBody>
          <a:bodyPr/>
          <a:lstStyle/>
          <a:p>
            <a:fld id="{4591C0A1-4945-4D59-ADB2-DEB93EFB445F}" type="datetime1">
              <a:rPr lang="en-US" smtClean="0"/>
              <a:pPr/>
              <a:t>8/20/2014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5562600" y="5867400"/>
            <a:ext cx="3124200" cy="365125"/>
          </a:xfrm>
        </p:spPr>
        <p:txBody>
          <a:bodyPr/>
          <a:lstStyle/>
          <a:p>
            <a:pPr algn="r"/>
            <a:r>
              <a:rPr lang="en-US" dirty="0" err="1" smtClean="0"/>
              <a:t>Katybemine</a:t>
            </a:r>
            <a:r>
              <a:rPr lang="en-US" dirty="0" smtClean="0"/>
              <a:t>©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541020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60A53D79-82F9-43B8-8BF7-0DB5F30A05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256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BA62-E6C1-4440-B4F3-44278E1355BF}" type="datetime1">
              <a:rPr lang="en-US" smtClean="0"/>
              <a:t>8/20/2014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74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omic Sans MS" panose="030F0702030302020204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omic Sans MS" panose="030F0702030302020204" pitchFamily="66" charset="0"/>
              </a:defRPr>
            </a:lvl1pPr>
            <a:lvl2pPr>
              <a:defRPr sz="2800">
                <a:latin typeface="Comic Sans MS" panose="030F0702030302020204" pitchFamily="66" charset="0"/>
              </a:defRPr>
            </a:lvl2pPr>
            <a:lvl3pPr>
              <a:defRPr sz="2400">
                <a:latin typeface="Comic Sans MS" panose="030F0702030302020204" pitchFamily="66" charset="0"/>
              </a:defRPr>
            </a:lvl3pPr>
            <a:lvl4pPr>
              <a:defRPr sz="2000">
                <a:latin typeface="Comic Sans MS" panose="030F0702030302020204" pitchFamily="66" charset="0"/>
              </a:defRPr>
            </a:lvl4pPr>
            <a:lvl5pPr>
              <a:defRPr sz="2000">
                <a:latin typeface="Comic Sans MS" panose="030F0702030302020204" pitchFamily="66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32EFC-213C-4340-8025-84B7361CD7C1}" type="datetime1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39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4F35-94AC-4402-8F6C-8DBC54BC5262}" type="datetime1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18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Master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00200"/>
            <a:ext cx="8305800" cy="3505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4591C0A1-4945-4D59-ADB2-DEB93EFB445F}" type="datetime1">
              <a:rPr lang="en-US" smtClean="0"/>
              <a:pPr/>
              <a:t>8/20/2014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24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err="1" smtClean="0"/>
              <a:t>Katybemine</a:t>
            </a:r>
            <a:r>
              <a:rPr lang="en-US" dirty="0" smtClean="0"/>
              <a:t>©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60A53D79-82F9-43B8-8BF7-0DB5F30A05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76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anose="030F0702030302020204" pitchFamily="66" charset="0"/>
          <a:ea typeface="+mj-ea"/>
          <a:cs typeface="+mj-cs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1pPr>
      <a:lvl2pPr marL="742950" indent="-285750" algn="ctr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2pPr>
      <a:lvl3pPr marL="1143000" indent="-228600" algn="ctr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3pPr>
      <a:lvl4pPr marL="1600200" indent="-228600" algn="ctr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4pPr>
      <a:lvl5pPr marL="2057400" indent="-228600" algn="ctr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00"/>
            <a:ext cx="9144000" cy="68580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382000" y="304800"/>
            <a:ext cx="0" cy="617220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229600" y="5334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077200" y="8382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62001" y="59436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57200" y="57912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66800" y="6096000"/>
            <a:ext cx="8381999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5977">
            <a:off x="338554" y="5738761"/>
            <a:ext cx="2943636" cy="714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>
          <a:xfrm>
            <a:off x="7086600" y="4853412"/>
            <a:ext cx="1447800" cy="1397502"/>
          </a:xfrm>
          <a:prstGeom prst="ellipse">
            <a:avLst/>
          </a:prstGeom>
          <a:blipFill>
            <a:blip r:embed="rId6">
              <a:grayscl/>
            </a:blip>
            <a:stretch>
              <a:fillRect/>
            </a:stretch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457200" y="1219200"/>
            <a:ext cx="822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3400" y="1227909"/>
            <a:ext cx="426706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ICT for IGCSE – Syllabus Cambridge IGCSE ® </a:t>
            </a:r>
            <a:br>
              <a:rPr lang="en-US" dirty="0" smtClean="0"/>
            </a:br>
            <a:r>
              <a:rPr lang="en-US" sz="1200" dirty="0" smtClean="0"/>
              <a:t>Information and Communication Technology</a:t>
            </a:r>
          </a:p>
          <a:p>
            <a:endParaRPr lang="en-US" sz="1200" dirty="0"/>
          </a:p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0417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47BA2EC4-D311-4EBE-A0FF-E1E5640CA81D}" type="datetime1">
              <a:rPr lang="en-US" smtClean="0"/>
              <a:t>8/20/2014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57200" y="6340475"/>
            <a:ext cx="2133600" cy="365125"/>
          </a:xfrm>
        </p:spPr>
        <p:txBody>
          <a:bodyPr/>
          <a:lstStyle/>
          <a:p>
            <a:fld id="{60A53D79-82F9-43B8-8BF7-0DB5F30A05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30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382000" y="304800"/>
            <a:ext cx="0" cy="617220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229600" y="5334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077200" y="8382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62001" y="59436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57200" y="57912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66800" y="6096000"/>
            <a:ext cx="8381999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5977">
            <a:off x="338554" y="5738761"/>
            <a:ext cx="2943636" cy="714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609755" y="274638"/>
            <a:ext cx="8077045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Keep the presentation together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>
          <a:xfrm>
            <a:off x="7086600" y="4853412"/>
            <a:ext cx="1447800" cy="1397502"/>
          </a:xfrm>
          <a:prstGeom prst="ellipse">
            <a:avLst/>
          </a:prstGeom>
          <a:blipFill>
            <a:blip r:embed="rId6">
              <a:grayscl/>
            </a:blip>
            <a:stretch>
              <a:fillRect/>
            </a:stretch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33400" y="12192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Consistency in a presentation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1219200"/>
            <a:ext cx="7086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lowchart: Alternate Process 9"/>
          <p:cNvSpPr/>
          <p:nvPr/>
        </p:nvSpPr>
        <p:spPr>
          <a:xfrm>
            <a:off x="609755" y="1981200"/>
            <a:ext cx="2667000" cy="457200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design</a:t>
            </a:r>
            <a:endParaRPr lang="en-US" dirty="0"/>
          </a:p>
        </p:txBody>
      </p:sp>
      <p:sp>
        <p:nvSpPr>
          <p:cNvPr id="18" name="Flowchart: Alternate Process 17"/>
          <p:cNvSpPr/>
          <p:nvPr/>
        </p:nvSpPr>
        <p:spPr>
          <a:xfrm rot="19619993">
            <a:off x="965285" y="2472900"/>
            <a:ext cx="2667000" cy="457200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Fonts</a:t>
            </a:r>
            <a:endParaRPr lang="en-US" dirty="0"/>
          </a:p>
        </p:txBody>
      </p:sp>
      <p:sp>
        <p:nvSpPr>
          <p:cNvPr id="19" name="Flowchart: Alternate Process 18"/>
          <p:cNvSpPr/>
          <p:nvPr/>
        </p:nvSpPr>
        <p:spPr>
          <a:xfrm rot="1891564">
            <a:off x="1015636" y="3390899"/>
            <a:ext cx="2667000" cy="457200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Point sizes (Fonts)</a:t>
            </a:r>
            <a:endParaRPr lang="en-US" dirty="0"/>
          </a:p>
        </p:txBody>
      </p:sp>
      <p:sp>
        <p:nvSpPr>
          <p:cNvPr id="20" name="Flowchart: Alternate Process 19"/>
          <p:cNvSpPr/>
          <p:nvPr/>
        </p:nvSpPr>
        <p:spPr>
          <a:xfrm rot="19619993">
            <a:off x="2664011" y="2401055"/>
            <a:ext cx="2667000" cy="457200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Colour</a:t>
            </a:r>
            <a:r>
              <a:rPr lang="en-US" dirty="0" smtClean="0"/>
              <a:t> schemes</a:t>
            </a:r>
            <a:endParaRPr lang="en-US" dirty="0"/>
          </a:p>
        </p:txBody>
      </p:sp>
      <p:sp>
        <p:nvSpPr>
          <p:cNvPr id="21" name="Flowchart: Alternate Process 20"/>
          <p:cNvSpPr/>
          <p:nvPr/>
        </p:nvSpPr>
        <p:spPr>
          <a:xfrm rot="20573755">
            <a:off x="3238500" y="3319054"/>
            <a:ext cx="2667000" cy="457200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Transitions</a:t>
            </a:r>
            <a:endParaRPr lang="en-US" dirty="0"/>
          </a:p>
        </p:txBody>
      </p:sp>
      <p:sp>
        <p:nvSpPr>
          <p:cNvPr id="22" name="Flowchart: Alternate Process 21"/>
          <p:cNvSpPr/>
          <p:nvPr/>
        </p:nvSpPr>
        <p:spPr>
          <a:xfrm rot="2566699">
            <a:off x="4405185" y="3022418"/>
            <a:ext cx="2667000" cy="457200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Animations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91CB489F-7278-46C5-996B-463D2EA5E40A}" type="datetime1">
              <a:rPr lang="en-US" smtClean="0"/>
              <a:t>8/20/2014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457200" y="6340475"/>
            <a:ext cx="2133600" cy="365125"/>
          </a:xfrm>
        </p:spPr>
        <p:txBody>
          <a:bodyPr/>
          <a:lstStyle/>
          <a:p>
            <a:fld id="{60A53D79-82F9-43B8-8BF7-0DB5F30A0509}" type="slidenum">
              <a:rPr lang="en-US" smtClean="0"/>
              <a:t>2</a:t>
            </a:fld>
            <a:endParaRPr lang="en-US"/>
          </a:p>
        </p:txBody>
      </p:sp>
      <p:sp>
        <p:nvSpPr>
          <p:cNvPr id="24" name="Flowchart: Alternate Process 23"/>
          <p:cNvSpPr/>
          <p:nvPr/>
        </p:nvSpPr>
        <p:spPr>
          <a:xfrm rot="20573755">
            <a:off x="5147945" y="1862217"/>
            <a:ext cx="2667000" cy="45720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Graphics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30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382000" y="304800"/>
            <a:ext cx="0" cy="617220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229600" y="5334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077200" y="8382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62001" y="59436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57200" y="57912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66800" y="6096000"/>
            <a:ext cx="8381999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5977">
            <a:off x="338554" y="5738761"/>
            <a:ext cx="2943636" cy="714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Oval 16"/>
          <p:cNvSpPr/>
          <p:nvPr/>
        </p:nvSpPr>
        <p:spPr>
          <a:xfrm>
            <a:off x="7086600" y="4853412"/>
            <a:ext cx="1447800" cy="1397502"/>
          </a:xfrm>
          <a:prstGeom prst="ellipse">
            <a:avLst/>
          </a:prstGeom>
          <a:blipFill>
            <a:blip r:embed="rId6">
              <a:grayscl/>
            </a:blip>
            <a:stretch>
              <a:fillRect/>
            </a:stretch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4648200" y="2362200"/>
            <a:ext cx="304800" cy="1524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D61029E0-07BD-4984-B13D-238B202C9EAD}" type="datetime1">
              <a:rPr lang="en-US" smtClean="0"/>
              <a:t>8/20/2014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457200" y="6340475"/>
            <a:ext cx="2133600" cy="365125"/>
          </a:xfrm>
        </p:spPr>
        <p:txBody>
          <a:bodyPr/>
          <a:lstStyle/>
          <a:p>
            <a:fld id="{60A53D79-82F9-43B8-8BF7-0DB5F30A0509}" type="slidenum">
              <a:rPr lang="en-US" smtClean="0"/>
              <a:t>3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1366">
            <a:off x="1191956" y="1901512"/>
            <a:ext cx="5605785" cy="29291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80291">
            <a:off x="506227" y="2469482"/>
            <a:ext cx="3886200" cy="29038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3152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 a master slide?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697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6" name="Straight Connector 5"/>
          <p:cNvCxnSpPr/>
          <p:nvPr/>
        </p:nvCxnSpPr>
        <p:spPr>
          <a:xfrm>
            <a:off x="8382000" y="304800"/>
            <a:ext cx="0" cy="617220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229600" y="5334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077200" y="8382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62001" y="59436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57200" y="57912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66800" y="6096000"/>
            <a:ext cx="8381999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5977">
            <a:off x="338554" y="5738761"/>
            <a:ext cx="2943636" cy="714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079499" y="266700"/>
            <a:ext cx="7239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 the master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>
          <a:xfrm>
            <a:off x="7086600" y="4853412"/>
            <a:ext cx="1447800" cy="1397502"/>
          </a:xfrm>
          <a:prstGeom prst="ellipse">
            <a:avLst/>
          </a:prstGeom>
          <a:blipFill>
            <a:blip r:embed="rId6">
              <a:grayscl/>
            </a:blip>
            <a:stretch>
              <a:fillRect/>
            </a:stretch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D61029E0-07BD-4984-B13D-238B202C9EAD}" type="datetime1">
              <a:rPr lang="en-US" smtClean="0"/>
              <a:t>8/20/2014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457200" y="6340475"/>
            <a:ext cx="2133600" cy="365125"/>
          </a:xfrm>
        </p:spPr>
        <p:txBody>
          <a:bodyPr/>
          <a:lstStyle/>
          <a:p>
            <a:fld id="{60A53D79-82F9-43B8-8BF7-0DB5F30A0509}" type="slidenum">
              <a:rPr lang="en-US" smtClean="0"/>
              <a:t>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1"/>
            <a:ext cx="1188342" cy="38861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ight Arrow 9"/>
          <p:cNvSpPr/>
          <p:nvPr/>
        </p:nvSpPr>
        <p:spPr>
          <a:xfrm>
            <a:off x="197472" y="1600200"/>
            <a:ext cx="304800" cy="1524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40578">
            <a:off x="1563160" y="1804682"/>
            <a:ext cx="2324100" cy="21710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ight Arrow 21"/>
          <p:cNvSpPr/>
          <p:nvPr/>
        </p:nvSpPr>
        <p:spPr>
          <a:xfrm>
            <a:off x="1905000" y="3365500"/>
            <a:ext cx="304800" cy="1524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 rot="16200000">
            <a:off x="6604813" y="3136612"/>
            <a:ext cx="2307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Activity </a:t>
            </a:r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16.2</a:t>
            </a:r>
            <a:endParaRPr lang="en-US" sz="3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000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382000" y="304800"/>
            <a:ext cx="0" cy="617220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102600" y="5334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077200" y="8382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62001" y="59436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57200" y="57912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66800" y="6096000"/>
            <a:ext cx="8381999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5977">
            <a:off x="338554" y="5738761"/>
            <a:ext cx="2943636" cy="714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Useful thing with PPT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>
          <a:xfrm>
            <a:off x="7086600" y="4853412"/>
            <a:ext cx="1447800" cy="1397502"/>
          </a:xfrm>
          <a:prstGeom prst="ellipse">
            <a:avLst/>
          </a:prstGeom>
          <a:blipFill>
            <a:blip r:embed="rId6">
              <a:grayscl/>
            </a:blip>
            <a:stretch>
              <a:fillRect/>
            </a:stretch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D61029E0-07BD-4984-B13D-238B202C9EAD}" type="datetime1">
              <a:rPr lang="en-US" smtClean="0"/>
              <a:t>8/20/2014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457200" y="6340475"/>
            <a:ext cx="2133600" cy="365125"/>
          </a:xfrm>
        </p:spPr>
        <p:txBody>
          <a:bodyPr/>
          <a:lstStyle/>
          <a:p>
            <a:fld id="{60A53D79-82F9-43B8-8BF7-0DB5F30A0509}" type="slidenum">
              <a:rPr lang="en-US" smtClean="0"/>
              <a:t>5</a:t>
            </a:fld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43559" y="4648200"/>
            <a:ext cx="5638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</a:rPr>
              <a:t>Save as PPSM, PPSX or Jpeg</a:t>
            </a:r>
            <a:endParaRPr lang="en-US" b="1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7" y="1797369"/>
            <a:ext cx="3452813" cy="25800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ight Arrow 21"/>
          <p:cNvSpPr/>
          <p:nvPr/>
        </p:nvSpPr>
        <p:spPr>
          <a:xfrm>
            <a:off x="914400" y="3619500"/>
            <a:ext cx="304800" cy="1524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41499">
            <a:off x="3884496" y="1684131"/>
            <a:ext cx="3738496" cy="28064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810372" y="5144869"/>
            <a:ext cx="5638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</a:rPr>
              <a:t>Make your own background and graphics</a:t>
            </a:r>
            <a:endParaRPr lang="en-US" b="1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76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72</Words>
  <Application>Microsoft Office PowerPoint</Application>
  <PresentationFormat>On-screen Show (4:3)</PresentationFormat>
  <Paragraphs>34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Presentations</vt:lpstr>
      <vt:lpstr>Keep the presentation together</vt:lpstr>
      <vt:lpstr>Prepare a master slide?</vt:lpstr>
      <vt:lpstr>Under the master</vt:lpstr>
      <vt:lpstr>Useful thing with PPT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Presentations</dc:title>
  <dc:creator>Yew Hah</dc:creator>
  <cp:lastModifiedBy>Yew Hah</cp:lastModifiedBy>
  <cp:revision>17</cp:revision>
  <dcterms:created xsi:type="dcterms:W3CDTF">2014-08-20T06:06:03Z</dcterms:created>
  <dcterms:modified xsi:type="dcterms:W3CDTF">2014-08-20T13:00:34Z</dcterms:modified>
</cp:coreProperties>
</file>