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2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795" autoAdjust="0"/>
    <p:restoredTop sz="94660"/>
  </p:normalViewPr>
  <p:slideViewPr>
    <p:cSldViewPr>
      <p:cViewPr>
        <p:scale>
          <a:sx n="75" d="100"/>
          <a:sy n="75" d="100"/>
        </p:scale>
        <p:origin x="-7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73BA4-97B2-42F5-B46D-11C96253F5DF}" type="datetimeFigureOut">
              <a:rPr lang="en-US" smtClean="0"/>
              <a:t>8/20/2014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D84D2-4034-419A-B82A-DC57DCBC4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29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4CF75-ABE1-41E1-942F-C578E6E2B3F3}" type="datetime1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566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653F1-FE36-4741-ABBD-3FB8EE212E3F}" type="datetime1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1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8C76B-22F9-4CE9-8089-B53DB9C0BEF5}" type="datetime1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2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984BC-A9CD-4049-969C-CBED17C5B893}" type="datetime1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80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74673-FA7F-4C1B-BFA8-035B3FFA83A5}" type="datetime1">
              <a:rPr lang="en-US" smtClean="0"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0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A159-96EF-4BD4-9A48-37FFBDD9ABA3}" type="datetime1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2098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5B38-90EC-4380-BD87-ABF9B1EB5767}" type="datetime1">
              <a:rPr lang="en-US" smtClean="0"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42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1C0A1-4945-4D59-ADB2-DEB93EFB445F}" type="datetime1">
              <a:rPr lang="en-US" smtClean="0"/>
              <a:pPr/>
              <a:t>8/20/2014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Katybemine©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5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BA62-E6C1-4440-B4F3-44278E1355BF}" type="datetime1">
              <a:rPr lang="en-US" smtClean="0"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7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omic Sans MS" panose="030F0702030302020204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mic Sans MS" panose="030F0702030302020204" pitchFamily="66" charset="0"/>
              </a:defRPr>
            </a:lvl1pPr>
            <a:lvl2pPr>
              <a:defRPr sz="2800">
                <a:latin typeface="Comic Sans MS" panose="030F0702030302020204" pitchFamily="66" charset="0"/>
              </a:defRPr>
            </a:lvl2pPr>
            <a:lvl3pPr>
              <a:defRPr sz="2400">
                <a:latin typeface="Comic Sans MS" panose="030F0702030302020204" pitchFamily="66" charset="0"/>
              </a:defRPr>
            </a:lvl3pPr>
            <a:lvl4pPr>
              <a:defRPr sz="2000">
                <a:latin typeface="Comic Sans MS" panose="030F0702030302020204" pitchFamily="66" charset="0"/>
              </a:defRPr>
            </a:lvl4pPr>
            <a:lvl5pPr>
              <a:defRPr sz="2000">
                <a:latin typeface="Comic Sans MS" panose="030F0702030302020204" pitchFamily="66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2EFC-213C-4340-8025-84B7361CD7C1}" type="datetime1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3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C4F35-94AC-4402-8F6C-8DBC54BC5262}" type="datetime1">
              <a:rPr lang="en-US" smtClean="0"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1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4591C0A1-4945-4D59-ADB2-DEB93EFB445F}" type="datetime1">
              <a:rPr lang="en-US" smtClean="0"/>
              <a:pPr/>
              <a:t>8/20/2014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err="1" smtClean="0"/>
              <a:t>Katybemine</a:t>
            </a:r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60A53D79-82F9-43B8-8BF7-0DB5F30A05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763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omic Sans MS" panose="030F0702030302020204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457200" y="12192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3400" y="1227909"/>
            <a:ext cx="426706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ICT for IGCSE – Syllabus Cambridge IGCSE ® </a:t>
            </a:r>
            <a:br>
              <a:rPr lang="en-US" dirty="0" smtClean="0"/>
            </a:br>
            <a:r>
              <a:rPr lang="en-US" sz="1200" dirty="0" smtClean="0"/>
              <a:t>Information and Communication Technology</a:t>
            </a:r>
          </a:p>
          <a:p>
            <a:endParaRPr lang="en-US" sz="1200" dirty="0"/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0417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47BA2EC4-D311-4EBE-A0FF-E1E5640CA81D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0199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a master slide….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54695" y="1667691"/>
            <a:ext cx="7155805" cy="2585323"/>
          </a:xfrm>
          <a:prstGeom prst="rect">
            <a:avLst/>
          </a:prstGeom>
          <a:solidFill>
            <a:schemeClr val="accent2">
              <a:lumMod val="60000"/>
              <a:lumOff val="40000"/>
              <a:alpha val="7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 the need of Consistency of presentation, </a:t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term of styles, point sizes,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schemes, transition and animations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the master slide to place objects  appropriately,  including:</a:t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images, text, logos, slides, footers, automated slide numbering.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the master slide to set font styles, heading styles, and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schemes as required by the audience.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Manipulate and use specified areas for headings, subheadings,</a:t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bullets, images, charts,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colours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textboxes, presenter notes,</a:t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audience notes, as appropriate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 rot="16200000">
            <a:off x="-1409237" y="2628438"/>
            <a:ext cx="39512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Syllabus 0417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881A963A-B721-46E0-B5DE-02F442AB6C67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Keep the presentation together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33400" y="12192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Consistency in a presentation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21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Alternate Process 9"/>
          <p:cNvSpPr/>
          <p:nvPr/>
        </p:nvSpPr>
        <p:spPr>
          <a:xfrm>
            <a:off x="609755" y="1981200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design</a:t>
            </a:r>
            <a:endParaRPr lang="en-US" dirty="0"/>
          </a:p>
        </p:txBody>
      </p:sp>
      <p:sp>
        <p:nvSpPr>
          <p:cNvPr id="18" name="Flowchart: Alternate Process 17"/>
          <p:cNvSpPr/>
          <p:nvPr/>
        </p:nvSpPr>
        <p:spPr>
          <a:xfrm rot="19619993">
            <a:off x="965285" y="2472900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Fonts</a:t>
            </a:r>
            <a:endParaRPr lang="en-US" dirty="0"/>
          </a:p>
        </p:txBody>
      </p:sp>
      <p:sp>
        <p:nvSpPr>
          <p:cNvPr id="19" name="Flowchart: Alternate Process 18"/>
          <p:cNvSpPr/>
          <p:nvPr/>
        </p:nvSpPr>
        <p:spPr>
          <a:xfrm rot="1891564">
            <a:off x="1015636" y="3390899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Point sizes (Fonts)</a:t>
            </a:r>
            <a:endParaRPr lang="en-US" dirty="0"/>
          </a:p>
        </p:txBody>
      </p:sp>
      <p:sp>
        <p:nvSpPr>
          <p:cNvPr id="20" name="Flowchart: Alternate Process 19"/>
          <p:cNvSpPr/>
          <p:nvPr/>
        </p:nvSpPr>
        <p:spPr>
          <a:xfrm rot="19619993">
            <a:off x="2664011" y="2401055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Colour</a:t>
            </a:r>
            <a:r>
              <a:rPr lang="en-US" dirty="0" smtClean="0"/>
              <a:t> schemes</a:t>
            </a:r>
            <a:endParaRPr lang="en-US" dirty="0"/>
          </a:p>
        </p:txBody>
      </p:sp>
      <p:sp>
        <p:nvSpPr>
          <p:cNvPr id="21" name="Flowchart: Alternate Process 20"/>
          <p:cNvSpPr/>
          <p:nvPr/>
        </p:nvSpPr>
        <p:spPr>
          <a:xfrm rot="20573755">
            <a:off x="3238500" y="3319054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Transitions</a:t>
            </a:r>
            <a:endParaRPr lang="en-US" dirty="0"/>
          </a:p>
        </p:txBody>
      </p:sp>
      <p:sp>
        <p:nvSpPr>
          <p:cNvPr id="22" name="Flowchart: Alternate Process 21"/>
          <p:cNvSpPr/>
          <p:nvPr/>
        </p:nvSpPr>
        <p:spPr>
          <a:xfrm rot="2566699">
            <a:off x="4405185" y="3022418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91CB489F-7278-46C5-996B-463D2EA5E40A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master slide?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62001" y="1524000"/>
            <a:ext cx="6019799" cy="1200329"/>
          </a:xfrm>
          <a:prstGeom prst="rect">
            <a:avLst/>
          </a:prstGeom>
          <a:solidFill>
            <a:srgbClr val="FFC000">
              <a:alpha val="76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Help ensure consistency</a:t>
            </a:r>
          </a:p>
          <a:p>
            <a:r>
              <a:rPr lang="en-US" dirty="0" smtClean="0"/>
              <a:t>Placing of objects</a:t>
            </a:r>
          </a:p>
          <a:p>
            <a:r>
              <a:rPr lang="en-US" dirty="0" smtClean="0"/>
              <a:t>Format different objects and text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0828D3C6-ED74-4A45-BFC3-BF188112A712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2001" y="3390900"/>
            <a:ext cx="5638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ic Sans MS" panose="030F0702030302020204" pitchFamily="66" charset="0"/>
              </a:rPr>
              <a:t>Boring but professional </a:t>
            </a:r>
            <a:r>
              <a:rPr lang="en-US" b="1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</a:p>
          <a:p>
            <a:r>
              <a:rPr lang="en-US" b="1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Useful in the long run</a:t>
            </a:r>
          </a:p>
          <a:p>
            <a:r>
              <a:rPr lang="en-US" b="1" dirty="0" smtClean="0">
                <a:latin typeface="Comic Sans MS" panose="030F0702030302020204" pitchFamily="66" charset="0"/>
                <a:sym typeface="Wingdings" panose="05000000000000000000" pitchFamily="2" charset="2"/>
              </a:rPr>
              <a:t>Time</a:t>
            </a: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master slide?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43047"/>
            <a:ext cx="5562600" cy="3210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ight Arrow 9"/>
          <p:cNvSpPr/>
          <p:nvPr/>
        </p:nvSpPr>
        <p:spPr>
          <a:xfrm>
            <a:off x="1447800" y="18288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762000" y="23622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2209800" y="44958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5</a:t>
            </a:fld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685800" y="37719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16449">
            <a:off x="206186" y="3459999"/>
            <a:ext cx="771525" cy="276225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97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master slide?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43047"/>
            <a:ext cx="5562600" cy="3210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ight Arrow 9"/>
          <p:cNvSpPr/>
          <p:nvPr/>
        </p:nvSpPr>
        <p:spPr>
          <a:xfrm>
            <a:off x="1810372" y="1819275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6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831" y="1433937"/>
            <a:ext cx="4224337" cy="3585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ight Arrow 19"/>
          <p:cNvSpPr/>
          <p:nvPr/>
        </p:nvSpPr>
        <p:spPr>
          <a:xfrm>
            <a:off x="2307431" y="22860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2667000" y="26670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0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102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a master slide?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43047"/>
            <a:ext cx="5562600" cy="3210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ight Arrow 21"/>
          <p:cNvSpPr/>
          <p:nvPr/>
        </p:nvSpPr>
        <p:spPr>
          <a:xfrm>
            <a:off x="6960988" y="1161708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t>8/20/2014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7</a:t>
            </a:fld>
            <a:endParaRPr lang="en-US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1392">
            <a:off x="7400924" y="814046"/>
            <a:ext cx="819150" cy="847725"/>
          </a:xfrm>
          <a:prstGeom prst="rect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24" y="1378947"/>
            <a:ext cx="1960377" cy="3738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14400" y="4951998"/>
            <a:ext cx="563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ic Sans MS" panose="030F0702030302020204" pitchFamily="66" charset="0"/>
              </a:rPr>
              <a:t>Change to prepare</a:t>
            </a:r>
            <a:endParaRPr lang="en-US" b="1" dirty="0" smtClean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 rot="16200000">
            <a:off x="6604813" y="3136612"/>
            <a:ext cx="23070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Activity 16.1</a:t>
            </a:r>
            <a:endParaRPr lang="en-US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17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115</Words>
  <Application>Microsoft Office PowerPoint</Application>
  <PresentationFormat>On-screen Show (4:3)</PresentationFormat>
  <Paragraphs>51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Presentations</vt:lpstr>
      <vt:lpstr>Use a master slide….</vt:lpstr>
      <vt:lpstr>Keep the presentation together</vt:lpstr>
      <vt:lpstr>What is a master slide?</vt:lpstr>
      <vt:lpstr>What is a master slide?</vt:lpstr>
      <vt:lpstr>What is a master slide?</vt:lpstr>
      <vt:lpstr>What is a master slide?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Presentations</dc:title>
  <dc:creator>Yew Hah</dc:creator>
  <cp:lastModifiedBy>Yew Hah</cp:lastModifiedBy>
  <cp:revision>11</cp:revision>
  <dcterms:created xsi:type="dcterms:W3CDTF">2014-08-20T06:06:03Z</dcterms:created>
  <dcterms:modified xsi:type="dcterms:W3CDTF">2014-08-20T07:51:21Z</dcterms:modified>
</cp:coreProperties>
</file>