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782C-AA3B-4324-82FB-BCB5D11D1AC4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BBF8FE-CC11-450C-9AE0-E31AD30E9CD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782C-AA3B-4324-82FB-BCB5D11D1AC4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F8FE-CC11-450C-9AE0-E31AD30E9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782C-AA3B-4324-82FB-BCB5D11D1AC4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F8FE-CC11-450C-9AE0-E31AD30E9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782C-AA3B-4324-82FB-BCB5D11D1AC4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F8FE-CC11-450C-9AE0-E31AD30E9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782C-AA3B-4324-82FB-BCB5D11D1AC4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F8FE-CC11-450C-9AE0-E31AD30E9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782C-AA3B-4324-82FB-BCB5D11D1AC4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F8FE-CC11-450C-9AE0-E31AD30E9CD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782C-AA3B-4324-82FB-BCB5D11D1AC4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F8FE-CC11-450C-9AE0-E31AD30E9CD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782C-AA3B-4324-82FB-BCB5D11D1AC4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F8FE-CC11-450C-9AE0-E31AD30E9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782C-AA3B-4324-82FB-BCB5D11D1AC4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F8FE-CC11-450C-9AE0-E31AD30E9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782C-AA3B-4324-82FB-BCB5D11D1AC4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F8FE-CC11-450C-9AE0-E31AD30E9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D782C-AA3B-4324-82FB-BCB5D11D1AC4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F8FE-CC11-450C-9AE0-E31AD30E9C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FC8D782C-AA3B-4324-82FB-BCB5D11D1AC4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8BBF8FE-CC11-450C-9AE0-E31AD30E9CD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Output data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Activity 13.1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429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315200" cy="1154097"/>
          </a:xfrm>
        </p:spPr>
        <p:txBody>
          <a:bodyPr/>
          <a:lstStyle/>
          <a:p>
            <a:r>
              <a:rPr lang="en-US" dirty="0" smtClean="0"/>
              <a:t>Printing a draft document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206" y="2743200"/>
            <a:ext cx="6010275" cy="235267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43297" y="2209800"/>
            <a:ext cx="6172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Load the Concorde document in Word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596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228600"/>
            <a:ext cx="7315200" cy="1154097"/>
          </a:xfrm>
        </p:spPr>
        <p:txBody>
          <a:bodyPr/>
          <a:lstStyle/>
          <a:p>
            <a:r>
              <a:rPr lang="en-US" dirty="0" smtClean="0"/>
              <a:t>Print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17242">
            <a:off x="2361400" y="928455"/>
            <a:ext cx="6161340" cy="37766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57912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Different version of software gives you different opportunities to print</a:t>
            </a:r>
          </a:p>
          <a:p>
            <a:r>
              <a:rPr lang="en-US" dirty="0" smtClean="0"/>
              <a:t>Open the Print options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146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315200" cy="1154097"/>
          </a:xfrm>
        </p:spPr>
        <p:txBody>
          <a:bodyPr/>
          <a:lstStyle/>
          <a:p>
            <a:r>
              <a:rPr lang="en-US" dirty="0" smtClean="0"/>
              <a:t>Print Options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5528" b="9824"/>
          <a:stretch/>
        </p:blipFill>
        <p:spPr bwMode="auto">
          <a:xfrm>
            <a:off x="838200" y="1600200"/>
            <a:ext cx="3605349" cy="46659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Callout 1 2"/>
          <p:cNvSpPr/>
          <p:nvPr/>
        </p:nvSpPr>
        <p:spPr>
          <a:xfrm>
            <a:off x="5943600" y="1752600"/>
            <a:ext cx="2819400" cy="1066800"/>
          </a:xfrm>
          <a:prstGeom prst="borderCallout1">
            <a:avLst>
              <a:gd name="adj1" fmla="val 18750"/>
              <a:gd name="adj2" fmla="val -8333"/>
              <a:gd name="adj3" fmla="val 102704"/>
              <a:gd name="adj4" fmla="val -814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Choose Printer</a:t>
            </a:r>
            <a:br>
              <a:rPr lang="en-US" dirty="0" smtClean="0"/>
            </a:b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Might give you different properties for printer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Line Callout 1 4"/>
          <p:cNvSpPr/>
          <p:nvPr/>
        </p:nvSpPr>
        <p:spPr>
          <a:xfrm>
            <a:off x="5926183" y="2942558"/>
            <a:ext cx="2819400" cy="1066800"/>
          </a:xfrm>
          <a:prstGeom prst="borderCallout1">
            <a:avLst>
              <a:gd name="adj1" fmla="val 18750"/>
              <a:gd name="adj2" fmla="val -8333"/>
              <a:gd name="adj3" fmla="val 63520"/>
              <a:gd name="adj4" fmla="val -883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 what to be printed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Line Callout 1 5"/>
          <p:cNvSpPr/>
          <p:nvPr/>
        </p:nvSpPr>
        <p:spPr>
          <a:xfrm>
            <a:off x="5915297" y="4114800"/>
            <a:ext cx="2819400" cy="1066800"/>
          </a:xfrm>
          <a:prstGeom prst="borderCallout1">
            <a:avLst>
              <a:gd name="adj1" fmla="val 18750"/>
              <a:gd name="adj2" fmla="val -8333"/>
              <a:gd name="adj3" fmla="val 63520"/>
              <a:gd name="adj4" fmla="val -883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Orientation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Line Callout 1 6"/>
          <p:cNvSpPr/>
          <p:nvPr/>
        </p:nvSpPr>
        <p:spPr>
          <a:xfrm>
            <a:off x="5915297" y="5334000"/>
            <a:ext cx="2819400" cy="1066800"/>
          </a:xfrm>
          <a:prstGeom prst="borderCallout1">
            <a:avLst>
              <a:gd name="adj1" fmla="val 18750"/>
              <a:gd name="adj2" fmla="val -8333"/>
              <a:gd name="adj3" fmla="val 19438"/>
              <a:gd name="adj4" fmla="val -888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margins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Line Callout 1 7"/>
          <p:cNvSpPr/>
          <p:nvPr/>
        </p:nvSpPr>
        <p:spPr>
          <a:xfrm>
            <a:off x="5029200" y="304800"/>
            <a:ext cx="2819400" cy="1066800"/>
          </a:xfrm>
          <a:prstGeom prst="borderCallout1">
            <a:avLst>
              <a:gd name="adj1" fmla="val 97117"/>
              <a:gd name="adj2" fmla="val 25489"/>
              <a:gd name="adj3" fmla="val 265560"/>
              <a:gd name="adj4" fmla="val -42966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Printer properties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512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315200" cy="1154097"/>
          </a:xfrm>
        </p:spPr>
        <p:txBody>
          <a:bodyPr/>
          <a:lstStyle/>
          <a:p>
            <a:r>
              <a:rPr lang="en-US" dirty="0" smtClean="0"/>
              <a:t>Printer properties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209" y="1752600"/>
            <a:ext cx="6629400" cy="4810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Callout 1 3"/>
          <p:cNvSpPr/>
          <p:nvPr/>
        </p:nvSpPr>
        <p:spPr>
          <a:xfrm>
            <a:off x="5029200" y="304800"/>
            <a:ext cx="2819400" cy="1066800"/>
          </a:xfrm>
          <a:prstGeom prst="borderCallout1">
            <a:avLst>
              <a:gd name="adj1" fmla="val 97117"/>
              <a:gd name="adj2" fmla="val 25489"/>
              <a:gd name="adj3" fmla="val 149234"/>
              <a:gd name="adj4" fmla="val -42039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View depends of printer, laser or </a:t>
            </a:r>
            <a:r>
              <a:rPr lang="en-US" dirty="0" err="1" smtClean="0"/>
              <a:t>InkJet</a:t>
            </a:r>
            <a:r>
              <a:rPr lang="en-US" dirty="0" smtClean="0"/>
              <a:t>.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626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315200" cy="1154097"/>
          </a:xfrm>
        </p:spPr>
        <p:txBody>
          <a:bodyPr/>
          <a:lstStyle/>
          <a:p>
            <a:r>
              <a:rPr lang="en-US" dirty="0" smtClean="0"/>
              <a:t>Edit print out settings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60991">
            <a:off x="877287" y="2286000"/>
            <a:ext cx="4591050" cy="33504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Callout 1 4"/>
          <p:cNvSpPr/>
          <p:nvPr/>
        </p:nvSpPr>
        <p:spPr>
          <a:xfrm>
            <a:off x="6172200" y="1524000"/>
            <a:ext cx="2819400" cy="1066800"/>
          </a:xfrm>
          <a:prstGeom prst="borderCallout1">
            <a:avLst>
              <a:gd name="adj1" fmla="val 57934"/>
              <a:gd name="adj2" fmla="val -1847"/>
              <a:gd name="adj3" fmla="val 192091"/>
              <a:gd name="adj4" fmla="val -522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Earch</a:t>
            </a:r>
            <a:r>
              <a:rPr lang="en-US" dirty="0" smtClean="0"/>
              <a:t> for draft or similar function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700" y="3480189"/>
            <a:ext cx="2438400" cy="962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62700" y="48006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Print one draft and one with better quality!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774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18</TotalTime>
  <Words>73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Perspective</vt:lpstr>
      <vt:lpstr>Output data</vt:lpstr>
      <vt:lpstr>Printing a draft document</vt:lpstr>
      <vt:lpstr>Print</vt:lpstr>
      <vt:lpstr>Print Options</vt:lpstr>
      <vt:lpstr>Printer properties</vt:lpstr>
      <vt:lpstr>Edit print out settings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Output data</dc:title>
  <dc:creator>Yew Hah</dc:creator>
  <cp:lastModifiedBy>Yew Hah</cp:lastModifiedBy>
  <cp:revision>2</cp:revision>
  <dcterms:created xsi:type="dcterms:W3CDTF">2015-01-12T07:26:22Z</dcterms:created>
  <dcterms:modified xsi:type="dcterms:W3CDTF">2015-01-12T07:45:14Z</dcterms:modified>
</cp:coreProperties>
</file>