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CDCB3EA-6961-454E-9F03-482FB5AC2B5B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2FBE688-8CE2-4A62-ACE6-FFAEAFAE05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OUTPUT DATA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Printing a draft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a draft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7372350" cy="2157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04800" y="25146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a draft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79537"/>
            <a:ext cx="5086350" cy="3453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77307"/>
            <a:ext cx="63341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9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Printer dialogue box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90800"/>
            <a:ext cx="3162300" cy="2000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2819400"/>
            <a:ext cx="34050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you have</a:t>
            </a:r>
            <a:br>
              <a:rPr lang="en-US" dirty="0" smtClean="0"/>
            </a:br>
            <a:r>
              <a:rPr lang="en-US" dirty="0" smtClean="0"/>
              <a:t>to chose Printer to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Remember it can look </a:t>
            </a:r>
            <a:br>
              <a:rPr lang="en-US" dirty="0" smtClean="0"/>
            </a:br>
            <a:r>
              <a:rPr lang="en-US" dirty="0" smtClean="0"/>
              <a:t>different depending on</a:t>
            </a:r>
            <a:br>
              <a:rPr lang="en-US" dirty="0" smtClean="0"/>
            </a:br>
            <a:r>
              <a:rPr lang="en-US" dirty="0" smtClean="0"/>
              <a:t>Software package version</a:t>
            </a:r>
            <a:br>
              <a:rPr lang="en-US" dirty="0" smtClean="0"/>
            </a:br>
            <a:r>
              <a:rPr lang="en-US" dirty="0" smtClean="0"/>
              <a:t>or Operating system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20925"/>
            <a:ext cx="63341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77306"/>
            <a:ext cx="63341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643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Printer dialogue box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819400"/>
            <a:ext cx="30732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look different </a:t>
            </a:r>
            <a:br>
              <a:rPr lang="en-US" dirty="0" smtClean="0"/>
            </a:br>
            <a:r>
              <a:rPr lang="en-US" dirty="0" smtClean="0"/>
              <a:t>depending on printer.</a:t>
            </a:r>
            <a:br>
              <a:rPr lang="en-US" dirty="0" smtClean="0"/>
            </a:br>
            <a:r>
              <a:rPr lang="en-US" dirty="0" smtClean="0"/>
              <a:t>Ink Jets often have the </a:t>
            </a:r>
            <a:br>
              <a:rPr lang="en-US" dirty="0" smtClean="0"/>
            </a:br>
            <a:r>
              <a:rPr lang="en-US" dirty="0" smtClean="0"/>
              <a:t>draft opportunity.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Otherwise there might</a:t>
            </a:r>
            <a:br>
              <a:rPr lang="en-US" dirty="0" smtClean="0"/>
            </a:br>
            <a:r>
              <a:rPr lang="en-US" dirty="0" smtClean="0"/>
              <a:t>be some other less ink</a:t>
            </a:r>
            <a:br>
              <a:rPr lang="en-US" dirty="0" smtClean="0"/>
            </a:br>
            <a:r>
              <a:rPr lang="en-US" dirty="0" smtClean="0"/>
              <a:t>setting.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4191000" cy="30218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2514600" y="2362200"/>
            <a:ext cx="457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57912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Print draft and original and compare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0631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159</TotalTime>
  <Words>30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OUTPUT DATA</vt:lpstr>
      <vt:lpstr>Print a draft</vt:lpstr>
      <vt:lpstr>Print a draft</vt:lpstr>
      <vt:lpstr>Printer dialogue box</vt:lpstr>
      <vt:lpstr>Printer dialogue box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3</cp:revision>
  <dcterms:created xsi:type="dcterms:W3CDTF">2014-12-01T03:19:51Z</dcterms:created>
  <dcterms:modified xsi:type="dcterms:W3CDTF">2014-12-01T05:59:49Z</dcterms:modified>
</cp:coreProperties>
</file>