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08" y="-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B292F72-B2BF-4681-8AFE-42A3BA79E62D}" type="datetimeFigureOut">
              <a:rPr lang="en-US" smtClean="0"/>
              <a:t>11/19/2014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BE854CB-A53D-47FF-9771-4645EE104A5B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92F72-B2BF-4681-8AFE-42A3BA79E62D}" type="datetimeFigureOut">
              <a:rPr lang="en-US" smtClean="0"/>
              <a:t>11/19/2014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854CB-A53D-47FF-9771-4645EE104A5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92F72-B2BF-4681-8AFE-42A3BA79E62D}" type="datetimeFigureOut">
              <a:rPr lang="en-US" smtClean="0"/>
              <a:t>11/19/2014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ABE854CB-A53D-47FF-9771-4645EE104A5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92F72-B2BF-4681-8AFE-42A3BA79E62D}" type="datetimeFigureOut">
              <a:rPr lang="en-US" smtClean="0"/>
              <a:t>11/19/2014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854CB-A53D-47FF-9771-4645EE104A5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B292F72-B2BF-4681-8AFE-42A3BA79E62D}" type="datetimeFigureOut">
              <a:rPr lang="en-US" smtClean="0"/>
              <a:t>11/19/2014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ABE854CB-A53D-47FF-9771-4645EE104A5B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92F72-B2BF-4681-8AFE-42A3BA79E62D}" type="datetimeFigureOut">
              <a:rPr lang="en-US" smtClean="0"/>
              <a:t>11/19/2014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854CB-A53D-47FF-9771-4645EE104A5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92F72-B2BF-4681-8AFE-42A3BA79E62D}" type="datetimeFigureOut">
              <a:rPr lang="en-US" smtClean="0"/>
              <a:t>11/19/2014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854CB-A53D-47FF-9771-4645EE104A5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92F72-B2BF-4681-8AFE-42A3BA79E62D}" type="datetimeFigureOut">
              <a:rPr lang="en-US" smtClean="0"/>
              <a:t>11/19/2014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854CB-A53D-47FF-9771-4645EE104A5B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92F72-B2BF-4681-8AFE-42A3BA79E62D}" type="datetimeFigureOut">
              <a:rPr lang="en-US" smtClean="0"/>
              <a:t>11/19/2014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854CB-A53D-47FF-9771-4645EE104A5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92F72-B2BF-4681-8AFE-42A3BA79E62D}" type="datetimeFigureOut">
              <a:rPr lang="en-US" smtClean="0"/>
              <a:t>11/19/2014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BE854CB-A53D-47FF-9771-4645EE104A5B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92F72-B2BF-4681-8AFE-42A3BA79E62D}" type="datetimeFigureOut">
              <a:rPr lang="en-US" smtClean="0"/>
              <a:t>11/19/2014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854CB-A53D-47FF-9771-4645EE104A5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1B292F72-B2BF-4681-8AFE-42A3BA79E62D}" type="datetimeFigureOut">
              <a:rPr lang="en-US" smtClean="0"/>
              <a:t>11/19/2014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ABE854CB-A53D-47FF-9771-4645EE104A5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Check or text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Kimberly’s question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0408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does it look like this?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133600"/>
            <a:ext cx="7300913" cy="197070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14400" y="4724400"/>
            <a:ext cx="76605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 the fields of IGCSE there are boxes instead of Yes or No. What happened?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04884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does it look like this?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371" y="1905000"/>
            <a:ext cx="2823001" cy="762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962400" y="1905000"/>
            <a:ext cx="461255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Go to design view and look at the Field properties. Choose Lookup an change from Check box to text box.</a:t>
            </a:r>
          </a:p>
          <a:p>
            <a:endParaRPr lang="en-US" dirty="0"/>
          </a:p>
          <a:p>
            <a:r>
              <a:rPr lang="en-US" dirty="0" smtClean="0"/>
              <a:t>All done </a:t>
            </a:r>
            <a:r>
              <a:rPr lang="en-US" dirty="0" smtClean="0">
                <a:sym typeface="Wingdings" panose="05000000000000000000" pitchFamily="2" charset="2"/>
              </a:rPr>
              <a:t>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7316" y="2228165"/>
            <a:ext cx="900112" cy="140017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371" y="4220023"/>
            <a:ext cx="2047875" cy="14954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0859" y="4190762"/>
            <a:ext cx="1894069" cy="152468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4168673"/>
            <a:ext cx="1906229" cy="159326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ight Arrow 1"/>
          <p:cNvSpPr/>
          <p:nvPr/>
        </p:nvSpPr>
        <p:spPr>
          <a:xfrm>
            <a:off x="2438400" y="4419600"/>
            <a:ext cx="3048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Arrow 9"/>
          <p:cNvSpPr/>
          <p:nvPr/>
        </p:nvSpPr>
        <p:spPr>
          <a:xfrm>
            <a:off x="4822185" y="4419600"/>
            <a:ext cx="3048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6679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rid">
  <a:themeElements>
    <a:clrScheme name="Grid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Grid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8</TotalTime>
  <Words>61</Words>
  <Application>Microsoft Office PowerPoint</Application>
  <PresentationFormat>On-screen Show (4:3)</PresentationFormat>
  <Paragraphs>8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Grid</vt:lpstr>
      <vt:lpstr>Kimberly’s question</vt:lpstr>
      <vt:lpstr>WHY does it look like this?</vt:lpstr>
      <vt:lpstr>WHY does it look like this?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Kimberly’s question</dc:title>
  <dc:creator>Yew Hah</dc:creator>
  <cp:lastModifiedBy>Yew Hah</cp:lastModifiedBy>
  <cp:revision>1</cp:revision>
  <dcterms:created xsi:type="dcterms:W3CDTF">2014-11-19T06:04:46Z</dcterms:created>
  <dcterms:modified xsi:type="dcterms:W3CDTF">2014-11-19T06:13:35Z</dcterms:modified>
</cp:coreProperties>
</file>