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332C1F9-E045-4675-8142-1702E0EFD053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ABDEC5D-1D2F-468B-9B28-7839F15A91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11.1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IGCSE 2 - </a:t>
            </a:r>
            <a:r>
              <a:rPr lang="en-US" dirty="0" err="1" smtClean="0"/>
              <a:t>Datamanipulation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3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 table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981200"/>
            <a:ext cx="8477250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219302"/>
            <a:ext cx="6716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data will be changed to another kind of data and not just values,</a:t>
            </a:r>
            <a:br>
              <a:rPr lang="en-US" dirty="0" smtClean="0"/>
            </a:br>
            <a:r>
              <a:rPr lang="en-US" dirty="0" smtClean="0"/>
              <a:t> you’ll need to enter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view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6629400" y="17526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574076" y="17145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58374" y="5530334"/>
            <a:ext cx="3320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to change some structure!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81" y="5181600"/>
            <a:ext cx="192405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triped Right Arrow 5"/>
          <p:cNvSpPr/>
          <p:nvPr/>
        </p:nvSpPr>
        <p:spPr>
          <a:xfrm>
            <a:off x="2514600" y="5486400"/>
            <a:ext cx="838200" cy="457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3733800"/>
            <a:ext cx="7431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data is shown in a sheet and can be changed right here (In the table).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88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structure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3362325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38400"/>
            <a:ext cx="3390900" cy="258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933700"/>
            <a:ext cx="1943100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10400" y="2438400"/>
            <a:ext cx="172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properties</a:t>
            </a:r>
            <a:endParaRPr lang="en-U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638800"/>
            <a:ext cx="447675" cy="828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10400" y="4650343"/>
            <a:ext cx="1746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 changes </a:t>
            </a:r>
            <a:br>
              <a:rPr lang="en-US" dirty="0" smtClean="0"/>
            </a:br>
            <a:r>
              <a:rPr lang="en-US" dirty="0" smtClean="0"/>
              <a:t>from drop-down</a:t>
            </a:r>
            <a:endParaRPr lang="en-US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648326"/>
            <a:ext cx="1800225" cy="855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86200" y="5752800"/>
            <a:ext cx="20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Save and view data</a:t>
            </a:r>
            <a:endParaRPr 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4" y="5610225"/>
            <a:ext cx="2390776" cy="896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14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identify a structure </a:t>
            </a:r>
            <a:r>
              <a:rPr lang="en-US" dirty="0" smtClean="0"/>
              <a:t>of a CSV file</a:t>
            </a:r>
          </a:p>
          <a:p>
            <a:r>
              <a:rPr lang="en-US" dirty="0" smtClean="0"/>
              <a:t>How to import  a file in CSV format into a database software</a:t>
            </a:r>
          </a:p>
          <a:p>
            <a:r>
              <a:rPr lang="en-US" dirty="0" smtClean="0"/>
              <a:t>How to change name of fields and change the fields type</a:t>
            </a:r>
          </a:p>
          <a:p>
            <a:r>
              <a:rPr lang="en-US" dirty="0" smtClean="0"/>
              <a:t>How to change the structure of a database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Locating, opening and importing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7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 at the file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 OF EMPLOYES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379" y="2259669"/>
            <a:ext cx="5276850" cy="172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8336" y="1706386"/>
            <a:ext cx="1339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CSV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7400" y="3348335"/>
            <a:ext cx="1686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Word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0492" y="4179332"/>
            <a:ext cx="215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 all file-formats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74"/>
          <a:stretch/>
        </p:blipFill>
        <p:spPr bwMode="auto">
          <a:xfrm>
            <a:off x="1238250" y="5309354"/>
            <a:ext cx="7258025" cy="77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Yew Hah\AppData\Local\Microsoft\Windows\Temporary Internet Files\Content.IE5\YDSU3V45\MC90043162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90" y="4953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84295" y="4940022"/>
            <a:ext cx="302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row includes fieldnames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access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1054"/>
            <a:ext cx="5943600" cy="2886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67200"/>
            <a:ext cx="28956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1054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Book and program might show different</a:t>
            </a:r>
            <a:br>
              <a:rPr lang="en-US" dirty="0" smtClean="0"/>
            </a:br>
            <a:r>
              <a:rPr lang="en-US" dirty="0" smtClean="0"/>
              <a:t>software of Access.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768868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 your file </a:t>
            </a:r>
            <a:r>
              <a:rPr lang="en-US" dirty="0" smtClean="0">
                <a:solidFill>
                  <a:srgbClr val="C00000"/>
                </a:solidFill>
              </a:rPr>
              <a:t>Employee database </a:t>
            </a:r>
            <a:r>
              <a:rPr lang="en-US" dirty="0" smtClean="0"/>
              <a:t>and choose</a:t>
            </a:r>
            <a:br>
              <a:rPr lang="en-US" dirty="0" smtClean="0"/>
            </a:br>
            <a:r>
              <a:rPr lang="en-US" dirty="0" smtClean="0"/>
              <a:t>Create.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43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data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3200400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2395537"/>
            <a:ext cx="742950" cy="27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00525" y="1948934"/>
            <a:ext cx="1756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CSV is a text-file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828" y="1948934"/>
            <a:ext cx="518795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nut 4"/>
          <p:cNvSpPr/>
          <p:nvPr/>
        </p:nvSpPr>
        <p:spPr>
          <a:xfrm>
            <a:off x="7467600" y="2590800"/>
            <a:ext cx="990600" cy="777512"/>
          </a:xfrm>
          <a:prstGeom prst="donut">
            <a:avLst>
              <a:gd name="adj" fmla="val 9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291660" y="4029108"/>
            <a:ext cx="700224" cy="209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78939" y="2286000"/>
            <a:ext cx="2075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Browse for your file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2736">
            <a:off x="-135064" y="4033520"/>
            <a:ext cx="3695163" cy="263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709" y="5771379"/>
            <a:ext cx="4324350" cy="60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107088" y="4008730"/>
            <a:ext cx="700224" cy="209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209800" y="5966652"/>
            <a:ext cx="700224" cy="209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6152379"/>
            <a:ext cx="857250" cy="21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934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data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7" y="2133600"/>
            <a:ext cx="5757863" cy="4070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57200" y="37338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609600" y="32766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688068"/>
            <a:ext cx="309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first row  “Field names”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630991" y="58674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7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names and types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3602421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72343"/>
            <a:ext cx="3676650" cy="3748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5029200" y="5334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239000" y="5054237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0170" y="5987534"/>
            <a:ext cx="441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 scrolling and make cells bigger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9" y="5864087"/>
            <a:ext cx="2066925" cy="616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800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key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6322180" cy="4471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Users\Yew Hah\AppData\Local\Microsoft\Windows\Temporary Internet Files\Content.IE5\LT4I7MYM\MC9004325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57614"/>
            <a:ext cx="1142772" cy="114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914400" y="4419600"/>
            <a:ext cx="5638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Unique code for every record (row)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44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your table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4714875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832554"/>
            <a:ext cx="620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idea to mark the filename with table or </a:t>
            </a:r>
            <a:r>
              <a:rPr lang="en-US" dirty="0" err="1" smtClean="0"/>
              <a:t>tbl</a:t>
            </a:r>
            <a:r>
              <a:rPr lang="en-US" dirty="0" smtClean="0"/>
              <a:t> somewhere!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643" y="3902920"/>
            <a:ext cx="857250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1" y="4035420"/>
            <a:ext cx="828675" cy="263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17" y="4533900"/>
            <a:ext cx="1910821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67000" y="4800600"/>
            <a:ext cx="484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table is created and can be seen in Access.</a:t>
            </a:r>
          </a:p>
          <a:p>
            <a:r>
              <a:rPr lang="en-US" dirty="0" err="1" smtClean="0"/>
              <a:t>Doubleclick</a:t>
            </a:r>
            <a:r>
              <a:rPr lang="en-US" dirty="0" smtClean="0"/>
              <a:t> to open the table!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43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187</TotalTime>
  <Words>203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Grid</vt:lpstr>
      <vt:lpstr>IGCSE 2 - Datamanipulation</vt:lpstr>
      <vt:lpstr>Locating, opening and importing</vt:lpstr>
      <vt:lpstr>LOOK at the file  DATABASE OF EMPLOYES</vt:lpstr>
      <vt:lpstr>Microsoft access</vt:lpstr>
      <vt:lpstr>External data</vt:lpstr>
      <vt:lpstr>Check data</vt:lpstr>
      <vt:lpstr>Change names and types</vt:lpstr>
      <vt:lpstr>Primary key</vt:lpstr>
      <vt:lpstr>Save your table</vt:lpstr>
      <vt:lpstr>Open a table</vt:lpstr>
      <vt:lpstr>Change the structure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IGCSE 2 - Datamanipulation</dc:title>
  <dc:creator>Yew Hah</dc:creator>
  <cp:lastModifiedBy>Yew Hah</cp:lastModifiedBy>
  <cp:revision>11</cp:revision>
  <dcterms:created xsi:type="dcterms:W3CDTF">2014-10-14T10:23:54Z</dcterms:created>
  <dcterms:modified xsi:type="dcterms:W3CDTF">2014-10-14T13:31:02Z</dcterms:modified>
</cp:coreProperties>
</file>