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35935-ED75-4B3D-A08A-2D154752618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FC320-3EE2-4D39-BA79-61B9D2D07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2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DA4428F-C4AA-4B0B-B581-7A6BC0517555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B36840D-4D57-4EEC-86E7-F914A1B115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</a:t>
            </a:r>
            <a:r>
              <a:rPr lang="en-US" dirty="0" smtClean="0"/>
              <a:t>11.9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23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Report footer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8573" y="1996720"/>
            <a:ext cx="520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text-box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3105150" cy="581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46" y="2743200"/>
            <a:ext cx="3705225" cy="3800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-Right Arrow 1"/>
          <p:cNvSpPr/>
          <p:nvPr/>
        </p:nvSpPr>
        <p:spPr>
          <a:xfrm rot="16200000">
            <a:off x="3420718" y="5448300"/>
            <a:ext cx="381001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>
            <a:off x="1066800" y="2396084"/>
            <a:ext cx="152400" cy="33189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178" y="5577160"/>
            <a:ext cx="4314825" cy="771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48200" y="3733800"/>
            <a:ext cx="52030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text-box actually contain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text-boxes. One for explanation of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the contents of the other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represents.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 them like this and the stretch them!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925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sheet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2274752"/>
            <a:ext cx="520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Right-click on right box to the left!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257289"/>
            <a:ext cx="3810000" cy="681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48200" y="3733800"/>
            <a:ext cx="52030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the text!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To:</a:t>
            </a:r>
          </a:p>
          <a:p>
            <a:endParaRPr lang="en-US" dirty="0"/>
          </a:p>
          <a:p>
            <a:r>
              <a:rPr lang="en-US" dirty="0" smtClean="0"/>
              <a:t>Total of old salary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" y="3212425"/>
            <a:ext cx="3842657" cy="3269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752600" y="4495800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-183424" y="2471087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61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sheet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2274752"/>
            <a:ext cx="520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Right-click on right box to the right!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3733800"/>
            <a:ext cx="52030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property box!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Change to data</a:t>
            </a:r>
          </a:p>
          <a:p>
            <a:endParaRPr lang="en-US" dirty="0"/>
          </a:p>
          <a:p>
            <a:r>
              <a:rPr lang="en-US" dirty="0" smtClean="0"/>
              <a:t>Insert text right to “Control source”</a:t>
            </a:r>
          </a:p>
          <a:p>
            <a:endParaRPr lang="en-US" dirty="0"/>
          </a:p>
          <a:p>
            <a:r>
              <a:rPr lang="en-US" dirty="0" smtClean="0"/>
              <a:t>=SUM([Salary])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33" y="2274752"/>
            <a:ext cx="3879700" cy="727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1143000" y="2511910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32" y="3276600"/>
            <a:ext cx="3672567" cy="31664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13781" y="4038600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1457052" y="4345633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74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FOOTER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2196762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two new lines in the Footer report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-136071" y="3998930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-152400" y="3733800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-136072" y="4267200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64" y="2196762"/>
            <a:ext cx="4429125" cy="2552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499238"/>
            <a:ext cx="2981325" cy="2552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6096000" y="4394031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4764" y="51054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sure the correct data  are in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boxes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98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0600" y="51054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back and correct the columns as you want them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74718"/>
            <a:ext cx="7315200" cy="2409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6781800" y="3225969"/>
            <a:ext cx="593271" cy="253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Left-Right Arrow 1"/>
          <p:cNvSpPr/>
          <p:nvPr/>
        </p:nvSpPr>
        <p:spPr>
          <a:xfrm>
            <a:off x="7078435" y="4307057"/>
            <a:ext cx="625929" cy="18874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2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0600" y="51054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also themes to be used if its activated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2300288"/>
            <a:ext cx="7124700" cy="2257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864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0600" y="51054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Preview your report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2357438"/>
            <a:ext cx="7239000" cy="2143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272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57912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Preview Take 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screenshoot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your report in design-view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100440"/>
            <a:ext cx="5685816" cy="3343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968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EVIDENCE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42851" y="51816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Snipping-tool you can crop (take a part of the screen) directly.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Save word-processing document.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0" t="25863" r="21274" b="22569"/>
          <a:stretch/>
        </p:blipFill>
        <p:spPr bwMode="auto">
          <a:xfrm>
            <a:off x="2860766" y="2965269"/>
            <a:ext cx="3291840" cy="1724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354" y="3352800"/>
            <a:ext cx="658721" cy="896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562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tota</a:t>
            </a:r>
            <a:r>
              <a:rPr lang="en-US" dirty="0" smtClean="0"/>
              <a:t>ls of columns of numbers using SUM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based on Query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3733800"/>
            <a:ext cx="766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Load Employee database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6710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report wizard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3545898" cy="1333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767149" y="4241074"/>
            <a:ext cx="5334000" cy="1752600"/>
          </a:xfrm>
          <a:prstGeom prst="roundRect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Query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/>
              <a:t>“Query pay rise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35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wizard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4667250" cy="3476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1600200" y="4419600"/>
            <a:ext cx="1828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91200" y="1865055"/>
            <a:ext cx="280980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all the available fields</a:t>
            </a:r>
            <a:r>
              <a:rPr lang="en-US" sz="1400" dirty="0" smtClean="0"/>
              <a:t>: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dirty="0" smtClean="0"/>
              <a:t>Forename</a:t>
            </a:r>
          </a:p>
          <a:p>
            <a:r>
              <a:rPr lang="en-US" dirty="0" smtClean="0"/>
              <a:t>Surname</a:t>
            </a:r>
          </a:p>
          <a:p>
            <a:r>
              <a:rPr lang="en-US" dirty="0" smtClean="0"/>
              <a:t>Position</a:t>
            </a:r>
          </a:p>
          <a:p>
            <a:r>
              <a:rPr lang="en-US" dirty="0" smtClean="0"/>
              <a:t>Salary</a:t>
            </a:r>
          </a:p>
          <a:p>
            <a:r>
              <a:rPr lang="en-US" dirty="0" smtClean="0"/>
              <a:t>Pay rise</a:t>
            </a:r>
          </a:p>
          <a:p>
            <a:r>
              <a:rPr lang="en-US" dirty="0" smtClean="0"/>
              <a:t>New Salary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005" y="4603569"/>
            <a:ext cx="2314575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6958149" y="6096000"/>
            <a:ext cx="661851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37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2667000"/>
            <a:ext cx="254787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 these words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/>
              <a:t>Sort data</a:t>
            </a:r>
          </a:p>
          <a:p>
            <a:r>
              <a:rPr lang="en-US" dirty="0" smtClean="0"/>
              <a:t>Descending</a:t>
            </a:r>
          </a:p>
          <a:p>
            <a:r>
              <a:rPr lang="en-US" dirty="0" smtClean="0"/>
              <a:t>Ascending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77" y="2362200"/>
            <a:ext cx="4648200" cy="3457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685800" y="3200400"/>
            <a:ext cx="1828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4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Layout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2667000"/>
            <a:ext cx="25478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 these words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/>
              <a:t>Portrait</a:t>
            </a:r>
          </a:p>
          <a:p>
            <a:r>
              <a:rPr lang="en-US" dirty="0" smtClean="0"/>
              <a:t>Landscape</a:t>
            </a:r>
          </a:p>
          <a:p>
            <a:r>
              <a:rPr lang="en-US" dirty="0" smtClean="0"/>
              <a:t>Columnar</a:t>
            </a:r>
          </a:p>
          <a:p>
            <a:r>
              <a:rPr lang="en-US" dirty="0" smtClean="0"/>
              <a:t>Tabular</a:t>
            </a:r>
            <a:br>
              <a:rPr lang="en-US" dirty="0" smtClean="0"/>
            </a:br>
            <a:r>
              <a:rPr lang="en-US" dirty="0" smtClean="0"/>
              <a:t>Justified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46482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 rot="16200000">
            <a:off x="83312" y="4908035"/>
            <a:ext cx="229973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23677" y="5904131"/>
            <a:ext cx="7878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Preview of your choice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609601" y="3124200"/>
            <a:ext cx="22098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Book Tab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3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Layout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25441" y="2330086"/>
            <a:ext cx="28723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 your report a name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tool (view) will open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466725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58561" y="5638800"/>
            <a:ext cx="2005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to Modify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05237"/>
            <a:ext cx="2910670" cy="1681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706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Header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39961" y="2330086"/>
            <a:ext cx="2443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view Columnar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Book example: Tabular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58561" y="5638800"/>
            <a:ext cx="520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the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eport Header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4617492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290" y="4117069"/>
            <a:ext cx="7124700" cy="1257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-Right Arrow 1"/>
          <p:cNvSpPr/>
          <p:nvPr/>
        </p:nvSpPr>
        <p:spPr>
          <a:xfrm>
            <a:off x="7391400" y="4419600"/>
            <a:ext cx="7620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99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Header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9160" y="4992469"/>
            <a:ext cx="520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text and center header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33425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-Right Arrow 1"/>
          <p:cNvSpPr/>
          <p:nvPr/>
        </p:nvSpPr>
        <p:spPr>
          <a:xfrm rot="16200000">
            <a:off x="7277469" y="3924299"/>
            <a:ext cx="381001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8"/>
          <p:cNvSpPr/>
          <p:nvPr/>
        </p:nvSpPr>
        <p:spPr>
          <a:xfrm rot="16200000">
            <a:off x="7658100" y="3619497"/>
            <a:ext cx="381001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9"/>
          <p:cNvSpPr/>
          <p:nvPr/>
        </p:nvSpPr>
        <p:spPr>
          <a:xfrm rot="16200000">
            <a:off x="7808324" y="3181349"/>
            <a:ext cx="381001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11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1653</TotalTime>
  <Words>193</Words>
  <Application>Microsoft Office PowerPoint</Application>
  <PresentationFormat>On-screen Show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Grid</vt:lpstr>
      <vt:lpstr>Datamanipulation</vt:lpstr>
      <vt:lpstr>Report based on Query</vt:lpstr>
      <vt:lpstr>Use report wizard</vt:lpstr>
      <vt:lpstr>report wizard</vt:lpstr>
      <vt:lpstr>Sort data</vt:lpstr>
      <vt:lpstr>Report Layout</vt:lpstr>
      <vt:lpstr>Report Layout</vt:lpstr>
      <vt:lpstr>Report Header</vt:lpstr>
      <vt:lpstr>EDIT Header</vt:lpstr>
      <vt:lpstr>EDIT Report footer</vt:lpstr>
      <vt:lpstr>Property sheet</vt:lpstr>
      <vt:lpstr>Property sheet</vt:lpstr>
      <vt:lpstr>REPORT FOOTER</vt:lpstr>
      <vt:lpstr>ERRORS</vt:lpstr>
      <vt:lpstr>Formatting</vt:lpstr>
      <vt:lpstr>Viewing</vt:lpstr>
      <vt:lpstr>EVIDENCE</vt:lpstr>
      <vt:lpstr>CROP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Datamanipulation</dc:title>
  <dc:creator>Yew Hah</dc:creator>
  <cp:lastModifiedBy>Yew Hah</cp:lastModifiedBy>
  <cp:revision>31</cp:revision>
  <dcterms:created xsi:type="dcterms:W3CDTF">2014-10-19T07:53:51Z</dcterms:created>
  <dcterms:modified xsi:type="dcterms:W3CDTF">2014-11-13T07:25:53Z</dcterms:modified>
</cp:coreProperties>
</file>