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35935-ED75-4B3D-A08A-2D154752618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FC320-3EE2-4D39-BA79-61B9D2D07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23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DA4428F-C4AA-4B0B-B581-7A6BC051755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DA4428F-C4AA-4B0B-B581-7A6BC051755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DA4428F-C4AA-4B0B-B581-7A6BC051755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Activity 11.7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Datamanipulation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523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calculated fields</a:t>
            </a:r>
            <a:endParaRPr lang="en-US" dirty="0" smtClean="0"/>
          </a:p>
          <a:p>
            <a:r>
              <a:rPr lang="en-US" dirty="0" smtClean="0"/>
              <a:t>Perform calculations at run time</a:t>
            </a:r>
          </a:p>
          <a:p>
            <a:r>
              <a:rPr lang="en-US" dirty="0" smtClean="0"/>
              <a:t>Format fields</a:t>
            </a:r>
          </a:p>
          <a:p>
            <a:endParaRPr lang="en-US" dirty="0"/>
          </a:p>
          <a:p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One way of performing a calculation on data in a database is to create a calculated field which is worked out in a calculation performed on other fields in the database. This is called a </a:t>
            </a:r>
            <a:r>
              <a:rPr lang="en-US" b="1" dirty="0" smtClean="0"/>
              <a:t>calculation produced at run time.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Producing </a:t>
            </a:r>
            <a:r>
              <a:rPr lang="en-US" dirty="0" smtClean="0"/>
              <a:t>Calculations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10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Load MS Access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Calculated fields</a:t>
            </a:r>
          </a:p>
          <a:p>
            <a:pPr lvl="1"/>
            <a:r>
              <a:rPr lang="en-US" dirty="0" smtClean="0"/>
              <a:t>Pay rise</a:t>
            </a:r>
          </a:p>
          <a:p>
            <a:pPr lvl="1"/>
            <a:r>
              <a:rPr lang="en-US" dirty="0" smtClean="0"/>
              <a:t>New salary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calculated fields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0601" y="2209800"/>
            <a:ext cx="7662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Load Employee database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657600"/>
            <a:ext cx="1085850" cy="457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7" y="4343399"/>
            <a:ext cx="1100136" cy="16043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57800" y="5562001"/>
            <a:ext cx="3145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Choose a simple Query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231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calculated fields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57837" y="2231941"/>
            <a:ext cx="31456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Add the given fields: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Forename</a:t>
            </a:r>
          </a:p>
          <a:p>
            <a:pPr algn="ctr"/>
            <a:r>
              <a:rPr lang="en-US" dirty="0" smtClean="0"/>
              <a:t>Surname</a:t>
            </a:r>
          </a:p>
          <a:p>
            <a:pPr algn="ctr"/>
            <a:r>
              <a:rPr lang="en-US" dirty="0" smtClean="0"/>
              <a:t>Position</a:t>
            </a:r>
          </a:p>
          <a:p>
            <a:pPr algn="ctr"/>
            <a:r>
              <a:rPr lang="en-US" dirty="0" smtClean="0"/>
              <a:t>Salary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236704"/>
            <a:ext cx="4657725" cy="3505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733" y="4252912"/>
            <a:ext cx="1303867" cy="457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557837" y="4864741"/>
            <a:ext cx="31456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Give the query a name</a:t>
            </a:r>
          </a:p>
          <a:p>
            <a:pPr algn="ctr"/>
            <a:r>
              <a:rPr lang="en-US" dirty="0" smtClean="0"/>
              <a:t>And</a:t>
            </a:r>
          </a:p>
          <a:p>
            <a:pPr algn="ctr"/>
            <a:r>
              <a:rPr lang="en-US" dirty="0" smtClean="0"/>
              <a:t>Select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773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design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5606" y="3832949"/>
            <a:ext cx="81149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 the first row of the first empty column enter the formula:</a:t>
            </a:r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Pay rise:[Salary]*5/100</a:t>
            </a:r>
          </a:p>
          <a:p>
            <a:pPr algn="ctr"/>
            <a:endParaRPr lang="en-US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New field name is written to the left of the colon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Fieldname used in the formula must be exactly the same as those used in the database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Field names used in formula </a:t>
            </a:r>
            <a:r>
              <a:rPr lang="en-US" dirty="0" err="1" smtClean="0"/>
              <a:t>muste</a:t>
            </a:r>
            <a:r>
              <a:rPr lang="en-US" dirty="0" smtClean="0"/>
              <a:t> be enclosed in square brackets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06" y="2118504"/>
            <a:ext cx="8114994" cy="1310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wn Arrow 1"/>
          <p:cNvSpPr/>
          <p:nvPr/>
        </p:nvSpPr>
        <p:spPr>
          <a:xfrm>
            <a:off x="7543800" y="1219200"/>
            <a:ext cx="60960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952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design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5606" y="3832949"/>
            <a:ext cx="81149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Adjust the column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In the next blank column enter the formula: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New salary:[Salary]+[Pay rise]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93" y="2057400"/>
            <a:ext cx="7839307" cy="137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wn Arrow 1"/>
          <p:cNvSpPr/>
          <p:nvPr/>
        </p:nvSpPr>
        <p:spPr>
          <a:xfrm>
            <a:off x="7162800" y="1066800"/>
            <a:ext cx="60960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Left-Right Arrow 3"/>
          <p:cNvSpPr/>
          <p:nvPr/>
        </p:nvSpPr>
        <p:spPr>
          <a:xfrm>
            <a:off x="8267700" y="2757487"/>
            <a:ext cx="381000" cy="152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458" y="5486400"/>
            <a:ext cx="3686175" cy="962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5224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of the query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7043" y="4507468"/>
            <a:ext cx="81149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pay rise column needs to be modified!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Go back to design view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81187"/>
            <a:ext cx="762000" cy="1143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5" y="2452687"/>
            <a:ext cx="6296025" cy="1476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wn Arrow 1"/>
          <p:cNvSpPr/>
          <p:nvPr/>
        </p:nvSpPr>
        <p:spPr>
          <a:xfrm>
            <a:off x="7010400" y="1524000"/>
            <a:ext cx="60960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rved Up Arrow 5"/>
          <p:cNvSpPr/>
          <p:nvPr/>
        </p:nvSpPr>
        <p:spPr>
          <a:xfrm rot="17721805">
            <a:off x="6840432" y="3994152"/>
            <a:ext cx="1447800" cy="87046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863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0934" y="2883932"/>
            <a:ext cx="3477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Right-click and choose properties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62150"/>
            <a:ext cx="3994150" cy="704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" y="3511510"/>
            <a:ext cx="4045629" cy="28130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wn Arrow 1"/>
          <p:cNvSpPr/>
          <p:nvPr/>
        </p:nvSpPr>
        <p:spPr>
          <a:xfrm>
            <a:off x="2584788" y="3657600"/>
            <a:ext cx="60960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658" y="3511510"/>
            <a:ext cx="3297742" cy="28130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945" y="1962150"/>
            <a:ext cx="2140455" cy="7568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236658" y="2908221"/>
            <a:ext cx="3477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Watch out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257800"/>
            <a:ext cx="938213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3055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ViEW</a:t>
            </a:r>
            <a:r>
              <a:rPr lang="en-US" dirty="0" smtClean="0"/>
              <a:t> and save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2438400"/>
            <a:ext cx="6762750" cy="3114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44954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1388</TotalTime>
  <Words>206</Words>
  <Application>Microsoft Office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Grid</vt:lpstr>
      <vt:lpstr>Datamanipulation</vt:lpstr>
      <vt:lpstr>Producing Calculations</vt:lpstr>
      <vt:lpstr>New calculated fields</vt:lpstr>
      <vt:lpstr>New calculated fields</vt:lpstr>
      <vt:lpstr>Query design</vt:lpstr>
      <vt:lpstr>Query design</vt:lpstr>
      <vt:lpstr>Result of the query</vt:lpstr>
      <vt:lpstr>Correcting</vt:lpstr>
      <vt:lpstr>ViEW and save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Datamanipulation</dc:title>
  <dc:creator>Yew Hah</dc:creator>
  <cp:lastModifiedBy>Yew Hah</cp:lastModifiedBy>
  <cp:revision>19</cp:revision>
  <dcterms:created xsi:type="dcterms:W3CDTF">2014-10-19T07:53:51Z</dcterms:created>
  <dcterms:modified xsi:type="dcterms:W3CDTF">2014-11-05T01:56:20Z</dcterms:modified>
</cp:coreProperties>
</file>