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35935-ED75-4B3D-A08A-2D154752618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FC320-3EE2-4D39-BA79-61B9D2D07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2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FC320-3EE2-4D39-BA79-61B9D2D07D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5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11.7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2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report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828800"/>
            <a:ext cx="6886575" cy="2182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4495800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Report header – this is used for a title and any other information for</a:t>
            </a:r>
            <a:br>
              <a:rPr lang="en-US" dirty="0" smtClean="0"/>
            </a:br>
            <a:r>
              <a:rPr lang="en-US" dirty="0" smtClean="0"/>
              <a:t>the whole report.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Page header – this appears at the top of each page and is used to hold the field names.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Detail – This shows the rows of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Page footer – This is used to hold details such as date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8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5344633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p Arrow 3"/>
          <p:cNvSpPr/>
          <p:nvPr/>
        </p:nvSpPr>
        <p:spPr>
          <a:xfrm>
            <a:off x="7391400" y="2819400"/>
            <a:ext cx="381000" cy="533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2800" y="3429000"/>
            <a:ext cx="914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7391400" y="3657600"/>
            <a:ext cx="40005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29000"/>
            <a:ext cx="5344633" cy="2368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00" y="6008140"/>
            <a:ext cx="819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more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380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– Control section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5670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648200"/>
            <a:ext cx="1012166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6008140"/>
            <a:ext cx="8191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a label and write your name in the box</a:t>
            </a:r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175" y="4508078"/>
            <a:ext cx="3781425" cy="1321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193" y="5693815"/>
            <a:ext cx="457200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675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the report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1952625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1" y="2110859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Don’t forget to format your footer, if so was given.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52762"/>
            <a:ext cx="3743325" cy="81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14850" y="3277671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maybe align it!</a:t>
            </a:r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6" y="3962400"/>
            <a:ext cx="3790950" cy="913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1" y="4865999"/>
            <a:ext cx="3781426" cy="1092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29150" y="4562545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Voila!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82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out!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7119938" cy="3435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9162" y="5791200"/>
            <a:ext cx="711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and notice that different versions of Access can do it a little different.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87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Title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962150"/>
            <a:ext cx="8277225" cy="146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3508413"/>
            <a:ext cx="8277225" cy="1662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5410200"/>
            <a:ext cx="8258175" cy="790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14942"/>
            <a:ext cx="1223962" cy="1112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985" y="6108738"/>
            <a:ext cx="1887777" cy="45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80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 reports to display all the required data and labels in full.</a:t>
            </a:r>
          </a:p>
          <a:p>
            <a:r>
              <a:rPr lang="en-US" dirty="0" smtClean="0"/>
              <a:t>Set report titles, use headers and footers, align data and labels appropriately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Producing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0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A database report is the printout of the output from a database. Reports are professional looking documents and you have more control over their appearance rather than simply printing out query results.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report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0602" y="3343870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87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wizard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905000"/>
            <a:ext cx="7505700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70" y="3305173"/>
            <a:ext cx="1665043" cy="42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20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Wizard choose query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676775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3581400" y="3048000"/>
            <a:ext cx="9906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38800" y="2209800"/>
            <a:ext cx="327249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report is going to be based</a:t>
            </a:r>
            <a:br>
              <a:rPr lang="en-US" dirty="0" smtClean="0"/>
            </a:br>
            <a:r>
              <a:rPr lang="en-US" dirty="0" smtClean="0"/>
              <a:t>on one of the queries you built.</a:t>
            </a:r>
          </a:p>
          <a:p>
            <a:endParaRPr lang="en-US" dirty="0"/>
          </a:p>
          <a:p>
            <a:r>
              <a:rPr lang="en-US" dirty="0" smtClean="0"/>
              <a:t>Depending on query, you will </a:t>
            </a:r>
            <a:br>
              <a:rPr lang="en-US" dirty="0" smtClean="0"/>
            </a:br>
            <a:r>
              <a:rPr lang="en-US" dirty="0" smtClean="0"/>
              <a:t>get the selected fields from </a:t>
            </a:r>
            <a:br>
              <a:rPr lang="en-US" dirty="0" smtClean="0"/>
            </a:br>
            <a:r>
              <a:rPr lang="en-US" dirty="0" smtClean="0"/>
              <a:t>that query.</a:t>
            </a:r>
          </a:p>
          <a:p>
            <a:endParaRPr lang="en-US" dirty="0"/>
          </a:p>
          <a:p>
            <a:r>
              <a:rPr lang="en-US" dirty="0" smtClean="0"/>
              <a:t>Load “High pay”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5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fields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46863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447800" y="4343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2295525"/>
            <a:ext cx="31902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the button for selecting all</a:t>
            </a:r>
            <a:br>
              <a:rPr lang="en-US" dirty="0" smtClean="0"/>
            </a:br>
            <a:r>
              <a:rPr lang="en-US" dirty="0" smtClean="0"/>
              <a:t>the available fields to selected</a:t>
            </a:r>
            <a:br>
              <a:rPr lang="en-US" dirty="0" smtClean="0"/>
            </a:br>
            <a:r>
              <a:rPr lang="en-US" dirty="0" smtClean="0"/>
              <a:t>fields.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429000"/>
            <a:ext cx="733425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887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4695825" cy="349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00474"/>
            <a:ext cx="3128469" cy="2338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10200" y="2295525"/>
            <a:ext cx="29569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Grouping not needed so just</a:t>
            </a:r>
            <a:br>
              <a:rPr lang="en-US" dirty="0" smtClean="0"/>
            </a:br>
            <a:r>
              <a:rPr lang="en-US" dirty="0" smtClean="0"/>
              <a:t>go on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234" y="2990255"/>
            <a:ext cx="733425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67000" y="5815695"/>
            <a:ext cx="2070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Sorting not needed</a:t>
            </a:r>
          </a:p>
          <a:p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29" y="6157316"/>
            <a:ext cx="733425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38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Lay-out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4676775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62250"/>
            <a:ext cx="2105025" cy="118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30971" y="4419600"/>
            <a:ext cx="28227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 familiar with </a:t>
            </a:r>
            <a:br>
              <a:rPr lang="en-US" dirty="0" smtClean="0"/>
            </a:br>
            <a:r>
              <a:rPr lang="en-US" dirty="0" smtClean="0"/>
              <a:t>orientation and change</a:t>
            </a:r>
          </a:p>
          <a:p>
            <a:r>
              <a:rPr lang="en-US" dirty="0" smtClean="0"/>
              <a:t>The settings from Portrait</a:t>
            </a:r>
          </a:p>
          <a:p>
            <a:r>
              <a:rPr lang="en-US" dirty="0" smtClean="0"/>
              <a:t>To landscape. Check so </a:t>
            </a:r>
            <a:br>
              <a:rPr lang="en-US" dirty="0" smtClean="0"/>
            </a:br>
            <a:r>
              <a:rPr lang="en-US" dirty="0" smtClean="0"/>
              <a:t>Tabular has been selected.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6156719"/>
            <a:ext cx="733425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484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report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09800"/>
            <a:ext cx="46482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2198549"/>
            <a:ext cx="296651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the window with changing</a:t>
            </a:r>
            <a:br>
              <a:rPr lang="en-US" dirty="0" smtClean="0"/>
            </a:br>
            <a:r>
              <a:rPr lang="en-US" dirty="0" smtClean="0"/>
              <a:t>the style not appears here,</a:t>
            </a:r>
          </a:p>
          <a:p>
            <a:r>
              <a:rPr lang="en-US" dirty="0"/>
              <a:t>c</a:t>
            </a:r>
            <a:r>
              <a:rPr lang="en-US" dirty="0" smtClean="0"/>
              <a:t>ontinue with give the</a:t>
            </a:r>
          </a:p>
          <a:p>
            <a:r>
              <a:rPr lang="en-US" dirty="0"/>
              <a:t>r</a:t>
            </a:r>
            <a:r>
              <a:rPr lang="en-US" dirty="0" smtClean="0"/>
              <a:t>eport a name:.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“Details of all employees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earning over £40000”</a:t>
            </a:r>
          </a:p>
          <a:p>
            <a:r>
              <a:rPr lang="en-US" dirty="0" smtClean="0"/>
              <a:t>Also ensure to select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661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289</TotalTime>
  <Words>191</Words>
  <Application>Microsoft Office PowerPoint</Application>
  <PresentationFormat>On-screen Show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Grid</vt:lpstr>
      <vt:lpstr>Datamanipulation</vt:lpstr>
      <vt:lpstr>Producing reports</vt:lpstr>
      <vt:lpstr>Database report</vt:lpstr>
      <vt:lpstr>Report wizard</vt:lpstr>
      <vt:lpstr>Wizard choose query</vt:lpstr>
      <vt:lpstr>Select fields</vt:lpstr>
      <vt:lpstr>Reports</vt:lpstr>
      <vt:lpstr>Choose Lay-out</vt:lpstr>
      <vt:lpstr>Title report</vt:lpstr>
      <vt:lpstr>Design of report</vt:lpstr>
      <vt:lpstr>Footer</vt:lpstr>
      <vt:lpstr>Design – Control section</vt:lpstr>
      <vt:lpstr>View the report</vt:lpstr>
      <vt:lpstr>Try it out!</vt:lpstr>
      <vt:lpstr>Center 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Datamanipulation</dc:title>
  <dc:creator>Yew Hah</dc:creator>
  <cp:lastModifiedBy>Yew Hah</cp:lastModifiedBy>
  <cp:revision>12</cp:revision>
  <dcterms:created xsi:type="dcterms:W3CDTF">2014-10-19T07:53:51Z</dcterms:created>
  <dcterms:modified xsi:type="dcterms:W3CDTF">2014-10-19T12:43:07Z</dcterms:modified>
</cp:coreProperties>
</file>