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649F8ED-9E8A-446B-9C30-073357A920F6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EB3F3D-948A-4379-9864-2BC981773F8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F8ED-9E8A-446B-9C30-073357A920F6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B3F3D-948A-4379-9864-2BC981773F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F8ED-9E8A-446B-9C30-073357A920F6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6EB3F3D-948A-4379-9864-2BC981773F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F8ED-9E8A-446B-9C30-073357A920F6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B3F3D-948A-4379-9864-2BC981773F8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649F8ED-9E8A-446B-9C30-073357A920F6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6EB3F3D-948A-4379-9864-2BC981773F8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F8ED-9E8A-446B-9C30-073357A920F6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B3F3D-948A-4379-9864-2BC981773F8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F8ED-9E8A-446B-9C30-073357A920F6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B3F3D-948A-4379-9864-2BC981773F8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F8ED-9E8A-446B-9C30-073357A920F6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B3F3D-948A-4379-9864-2BC981773F8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F8ED-9E8A-446B-9C30-073357A920F6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B3F3D-948A-4379-9864-2BC981773F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F8ED-9E8A-446B-9C30-073357A920F6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EB3F3D-948A-4379-9864-2BC981773F8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F8ED-9E8A-446B-9C30-073357A920F6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B3F3D-948A-4379-9864-2BC981773F8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4649F8ED-9E8A-446B-9C30-073357A920F6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86EB3F3D-948A-4379-9864-2BC981773F8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62800" y="2209800"/>
            <a:ext cx="1905000" cy="1752600"/>
          </a:xfrm>
        </p:spPr>
        <p:txBody>
          <a:bodyPr/>
          <a:lstStyle/>
          <a:p>
            <a:r>
              <a:rPr lang="en-US" dirty="0" smtClean="0"/>
              <a:t>Activity 11.5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Datamanipulation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958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formulae in queries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27539" y="1828800"/>
            <a:ext cx="7662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Load Employee database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7600"/>
            <a:ext cx="2912079" cy="22437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38200" y="3124200"/>
            <a:ext cx="4385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Create a new query and choose all content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657600"/>
            <a:ext cx="3098800" cy="2324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0722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Square brackets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33600"/>
            <a:ext cx="3276600" cy="733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own Arrow 3"/>
          <p:cNvSpPr/>
          <p:nvPr/>
        </p:nvSpPr>
        <p:spPr>
          <a:xfrm>
            <a:off x="2971800" y="1752600"/>
            <a:ext cx="4572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-Right Arrow 4"/>
          <p:cNvSpPr/>
          <p:nvPr/>
        </p:nvSpPr>
        <p:spPr>
          <a:xfrm>
            <a:off x="3657600" y="2362200"/>
            <a:ext cx="457200" cy="13811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343400" y="2362200"/>
            <a:ext cx="2966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Make enough space to write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5646" y="3200400"/>
            <a:ext cx="4352533" cy="10399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own Arrow 6"/>
          <p:cNvSpPr/>
          <p:nvPr/>
        </p:nvSpPr>
        <p:spPr>
          <a:xfrm>
            <a:off x="6477000" y="2867025"/>
            <a:ext cx="304800" cy="485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5981912" y="3886200"/>
            <a:ext cx="495088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5577" y="3367258"/>
            <a:ext cx="21414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new calculated </a:t>
            </a:r>
            <a:br>
              <a:rPr lang="en-US" dirty="0" smtClean="0"/>
            </a:br>
            <a:r>
              <a:rPr lang="en-US" dirty="0" smtClean="0"/>
              <a:t>field is called</a:t>
            </a:r>
            <a:br>
              <a:rPr lang="en-US" dirty="0" smtClean="0"/>
            </a:br>
            <a:r>
              <a:rPr lang="en-US" dirty="0" smtClean="0"/>
              <a:t>“Pension”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9046" y="4724400"/>
            <a:ext cx="36439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Fields used in calculations must be</a:t>
            </a:r>
            <a:br>
              <a:rPr lang="en-US" dirty="0" smtClean="0"/>
            </a:br>
            <a:r>
              <a:rPr lang="en-US" dirty="0" smtClean="0"/>
              <a:t>surrounded by square brackets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43400" y="4495800"/>
            <a:ext cx="12002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/>
              <a:t>[ ]</a:t>
            </a:r>
            <a:endParaRPr lang="en-US" sz="8800" dirty="0"/>
          </a:p>
        </p:txBody>
      </p:sp>
      <p:sp>
        <p:nvSpPr>
          <p:cNvPr id="14" name="TextBox 13"/>
          <p:cNvSpPr txBox="1"/>
          <p:nvPr/>
        </p:nvSpPr>
        <p:spPr>
          <a:xfrm>
            <a:off x="5975381" y="4748736"/>
            <a:ext cx="2277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 to Datasheet view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871" y="5290568"/>
            <a:ext cx="719529" cy="1087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8752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Property sheet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057400"/>
            <a:ext cx="2781300" cy="1447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Up Arrow 3"/>
          <p:cNvSpPr/>
          <p:nvPr/>
        </p:nvSpPr>
        <p:spPr>
          <a:xfrm>
            <a:off x="2971800" y="3733800"/>
            <a:ext cx="342900" cy="533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3819100"/>
            <a:ext cx="2100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Should be Currency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528887"/>
            <a:ext cx="1047750" cy="504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634" y="3357539"/>
            <a:ext cx="4884148" cy="7525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own Arrow 5"/>
          <p:cNvSpPr/>
          <p:nvPr/>
        </p:nvSpPr>
        <p:spPr>
          <a:xfrm>
            <a:off x="7924800" y="3033712"/>
            <a:ext cx="152400" cy="4714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839" y="4267200"/>
            <a:ext cx="3490943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Down Arrow 10"/>
          <p:cNvSpPr/>
          <p:nvPr/>
        </p:nvSpPr>
        <p:spPr>
          <a:xfrm>
            <a:off x="8229600" y="4953000"/>
            <a:ext cx="152400" cy="4714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824545" y="2344221"/>
            <a:ext cx="2471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Choose Property sheet</a:t>
            </a:r>
            <a:br>
              <a:rPr lang="en-US" dirty="0" smtClean="0"/>
            </a:br>
            <a:r>
              <a:rPr lang="en-US" dirty="0" smtClean="0"/>
              <a:t>Let Pension be marked</a:t>
            </a:r>
            <a:endParaRPr lang="en-US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40" y="5791200"/>
            <a:ext cx="4578310" cy="5268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41" y="5003122"/>
            <a:ext cx="482560" cy="729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105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 Query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1838325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343400"/>
            <a:ext cx="3831582" cy="18345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90600" y="4724400"/>
            <a:ext cx="31097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Maybe they set you up</a:t>
            </a:r>
            <a:br>
              <a:rPr lang="en-US" dirty="0" smtClean="0"/>
            </a:br>
            <a:r>
              <a:rPr lang="en-US" dirty="0" smtClean="0"/>
              <a:t>before, so get the right name </a:t>
            </a:r>
            <a:br>
              <a:rPr lang="en-US" dirty="0" smtClean="0"/>
            </a:br>
            <a:r>
              <a:rPr lang="en-US" dirty="0" smtClean="0"/>
              <a:t>here just to know how.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5055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115</TotalTime>
  <Words>55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Grid</vt:lpstr>
      <vt:lpstr>Datamanipulation</vt:lpstr>
      <vt:lpstr>Putting formulae in queries</vt:lpstr>
      <vt:lpstr>Square brackets</vt:lpstr>
      <vt:lpstr>Property sheet</vt:lpstr>
      <vt:lpstr>Save Query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Yew Hah</dc:creator>
  <cp:lastModifiedBy>Yew Hah</cp:lastModifiedBy>
  <cp:revision>7</cp:revision>
  <dcterms:created xsi:type="dcterms:W3CDTF">2014-10-16T10:36:53Z</dcterms:created>
  <dcterms:modified xsi:type="dcterms:W3CDTF">2014-10-16T12:32:10Z</dcterms:modified>
</cp:coreProperties>
</file>