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5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2580EEBA-3C60-4CD2-911C-8ADECC501FB7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F3DE8E9-A947-4AB3-AAC2-DCEB31E4640E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0EEBA-3C60-4CD2-911C-8ADECC501FB7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DE8E9-A947-4AB3-AAC2-DCEB31E464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0EEBA-3C60-4CD2-911C-8ADECC501FB7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9F3DE8E9-A947-4AB3-AAC2-DCEB31E464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0EEBA-3C60-4CD2-911C-8ADECC501FB7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DE8E9-A947-4AB3-AAC2-DCEB31E4640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580EEBA-3C60-4CD2-911C-8ADECC501FB7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9F3DE8E9-A947-4AB3-AAC2-DCEB31E4640E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0EEBA-3C60-4CD2-911C-8ADECC501FB7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DE8E9-A947-4AB3-AAC2-DCEB31E4640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0EEBA-3C60-4CD2-911C-8ADECC501FB7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DE8E9-A947-4AB3-AAC2-DCEB31E4640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0EEBA-3C60-4CD2-911C-8ADECC501FB7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DE8E9-A947-4AB3-AAC2-DCEB31E4640E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0EEBA-3C60-4CD2-911C-8ADECC501FB7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DE8E9-A947-4AB3-AAC2-DCEB31E464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0EEBA-3C60-4CD2-911C-8ADECC501FB7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F3DE8E9-A947-4AB3-AAC2-DCEB31E4640E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0EEBA-3C60-4CD2-911C-8ADECC501FB7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DE8E9-A947-4AB3-AAC2-DCEB31E4640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2580EEBA-3C60-4CD2-911C-8ADECC501FB7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9F3DE8E9-A947-4AB3-AAC2-DCEB31E4640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Activity 11.3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Datamanipuation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6468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Perform searching using numeric data with operators</a:t>
            </a:r>
            <a:br>
              <a:rPr lang="en-US" dirty="0" smtClean="0"/>
            </a:br>
            <a:r>
              <a:rPr lang="en-US" dirty="0" smtClean="0"/>
              <a:t>(e.g., =, &lt;, &gt;, &gt;=, and &lt;=)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Performing searches using queries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40602" y="2967335"/>
            <a:ext cx="76628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Load Employee database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267980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Query wizard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924050"/>
            <a:ext cx="2371725" cy="10191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2743200"/>
            <a:ext cx="4105275" cy="3143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ight Arrow 4"/>
          <p:cNvSpPr/>
          <p:nvPr/>
        </p:nvSpPr>
        <p:spPr>
          <a:xfrm>
            <a:off x="3581400" y="3048000"/>
            <a:ext cx="757237" cy="152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3429000"/>
            <a:ext cx="2731693" cy="20669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960018" y="6096000"/>
            <a:ext cx="46505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Make the selection “IGCSE English”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75279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3375" y="1790700"/>
            <a:ext cx="4467225" cy="2095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Query name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981200"/>
            <a:ext cx="4457700" cy="1143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0575" y="3009900"/>
            <a:ext cx="714375" cy="228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2999" y="4191000"/>
            <a:ext cx="3000375" cy="5905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4667250"/>
            <a:ext cx="723900" cy="228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14400" y="5486400"/>
            <a:ext cx="6248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Purpose is to select persons who hasn’t got the </a:t>
            </a:r>
            <a:r>
              <a:rPr lang="en-US" dirty="0" err="1" smtClean="0"/>
              <a:t>criterias</a:t>
            </a:r>
            <a:r>
              <a:rPr lang="en-US" dirty="0" smtClean="0"/>
              <a:t> (IGCSE </a:t>
            </a:r>
            <a:r>
              <a:rPr lang="en-US" dirty="0" err="1"/>
              <a:t>m</a:t>
            </a:r>
            <a:r>
              <a:rPr lang="en-US" dirty="0" err="1" smtClean="0"/>
              <a:t>aths</a:t>
            </a:r>
            <a:r>
              <a:rPr lang="en-US" dirty="0" smtClean="0"/>
              <a:t>)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80335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Criteria box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914525"/>
            <a:ext cx="1495425" cy="15144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943100"/>
            <a:ext cx="6477000" cy="1485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3114675"/>
            <a:ext cx="866775" cy="13102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triped Right Arrow 2"/>
          <p:cNvSpPr/>
          <p:nvPr/>
        </p:nvSpPr>
        <p:spPr>
          <a:xfrm>
            <a:off x="1752600" y="2469355"/>
            <a:ext cx="609600" cy="604838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ight Arrow 3"/>
          <p:cNvSpPr/>
          <p:nvPr/>
        </p:nvSpPr>
        <p:spPr>
          <a:xfrm>
            <a:off x="2028825" y="2133600"/>
            <a:ext cx="561975" cy="152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825" y="5251192"/>
            <a:ext cx="638175" cy="11591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347787" y="5646093"/>
            <a:ext cx="51292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Back to design view to repair </a:t>
            </a:r>
            <a:r>
              <a:rPr lang="en-US" dirty="0" err="1" smtClean="0"/>
              <a:t>misstakes</a:t>
            </a:r>
            <a:r>
              <a:rPr lang="en-US" dirty="0" smtClean="0"/>
              <a:t> </a:t>
            </a:r>
            <a:r>
              <a:rPr lang="en-US" dirty="0" smtClean="0">
                <a:sym typeface="Wingdings" panose="05000000000000000000" pitchFamily="2" charset="2"/>
              </a:rPr>
              <a:t></a:t>
            </a:r>
            <a:endParaRPr lang="en-US" dirty="0"/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5087" y="4724400"/>
            <a:ext cx="2133600" cy="15598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138064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Close and save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905000"/>
            <a:ext cx="7239000" cy="2919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90600" y="2514600"/>
            <a:ext cx="30244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 close a query, at right top!</a:t>
            </a:r>
            <a:endParaRPr lang="en-U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025" y="3048000"/>
            <a:ext cx="4095750" cy="11144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43000" y="4401621"/>
            <a:ext cx="30863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If you’re asked to save, do so.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85129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3976693"/>
            <a:ext cx="3371849" cy="24982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Repeat new query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1" y="1905000"/>
            <a:ext cx="3257862" cy="2438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038599" y="1928812"/>
            <a:ext cx="1851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Query “High pay”</a:t>
            </a:r>
            <a:endParaRPr lang="en-US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1" y="4495800"/>
            <a:ext cx="3257862" cy="1706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2532466"/>
            <a:ext cx="4667249" cy="8965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0324" y="3688279"/>
            <a:ext cx="866775" cy="13102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667390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rid">
  <a:themeElements>
    <a:clrScheme name="Grid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Grid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47</TotalTime>
  <Words>81</Words>
  <Application>Microsoft Office PowerPoint</Application>
  <PresentationFormat>On-screen Show (4:3)</PresentationFormat>
  <Paragraphs>16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Grid</vt:lpstr>
      <vt:lpstr>Datamanipuation</vt:lpstr>
      <vt:lpstr>Performing searches using queries</vt:lpstr>
      <vt:lpstr>Query wizard</vt:lpstr>
      <vt:lpstr>Query name</vt:lpstr>
      <vt:lpstr>Criteria box</vt:lpstr>
      <vt:lpstr>Close and save</vt:lpstr>
      <vt:lpstr>Repeat new query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Datamanipuation</dc:title>
  <dc:creator>Yew Hah</dc:creator>
  <cp:lastModifiedBy>Yew Hah</cp:lastModifiedBy>
  <cp:revision>5</cp:revision>
  <dcterms:created xsi:type="dcterms:W3CDTF">2014-10-15T12:11:48Z</dcterms:created>
  <dcterms:modified xsi:type="dcterms:W3CDTF">2014-10-15T12:59:40Z</dcterms:modified>
</cp:coreProperties>
</file>