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5746E-AF4A-47C0-8FDD-84DDC051EC1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28C48-D359-4250-AEB6-3F17EB22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89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28C48-D359-4250-AEB6-3F17EB2207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89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28C48-D359-4250-AEB6-3F17EB2207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90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8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49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0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82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9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03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33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84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272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41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26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2046D-1431-495D-8371-84939F0450DF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E6E81-C405-45C2-8883-64E515F01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8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ew Hah\AppData\Local\Microsoft\Windows\Temporary Internet Files\Content.IE5\LT4I7MYM\MP90043932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4008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Yew Hah\AppData\Local\Microsoft\Windows\Temporary Internet Files\Content.IE5\LT4I7MYM\MP90043932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" y="-2687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Yew Hah\AppData\Local\Microsoft\Windows\Temporary Internet Files\Content.IE5\HBOCBLKB\MP90042767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611925"/>
            <a:ext cx="1831662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 rot="3791035">
            <a:off x="-846544" y="1914703"/>
            <a:ext cx="5588645" cy="375990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Pour">
              <a:avLst/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Data types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4051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Yew Hah\AppData\Local\Microsoft\Windows\Temporary Internet Files\Content.IE5\LT4I7MYM\MP900439323[1]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38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503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onut 2"/>
          <p:cNvSpPr/>
          <p:nvPr/>
        </p:nvSpPr>
        <p:spPr>
          <a:xfrm>
            <a:off x="7162800" y="457200"/>
            <a:ext cx="1600200" cy="1524000"/>
          </a:xfrm>
          <a:prstGeom prst="donut">
            <a:avLst>
              <a:gd name="adj" fmla="val 8671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7315200" y="609600"/>
            <a:ext cx="1295400" cy="12192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/>
              <a:t>5</a:t>
            </a:r>
            <a:endParaRPr lang="en-US" sz="8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6096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types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33400" y="1194375"/>
            <a:ext cx="65532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533400" y="1371600"/>
            <a:ext cx="6324600" cy="990600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Logical/Boolean </a:t>
            </a:r>
            <a:r>
              <a:rPr lang="en-US" dirty="0" smtClean="0">
                <a:solidFill>
                  <a:schemeClr val="tx1"/>
                </a:solidFill>
              </a:rPr>
              <a:t>Has only two alternatives: Yes or no, on or off true or false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33400" y="2752997"/>
            <a:ext cx="6324600" cy="990600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Text/Alphanumeric </a:t>
            </a:r>
            <a:r>
              <a:rPr lang="en-US" dirty="0" smtClean="0">
                <a:solidFill>
                  <a:schemeClr val="tx1"/>
                </a:solidFill>
              </a:rPr>
              <a:t>Refers to all letters and numbers and other characters you can see on the keyboard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33400" y="4114800"/>
            <a:ext cx="6324600" cy="990600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Numeric (Real/integer) </a:t>
            </a:r>
            <a:r>
              <a:rPr lang="en-US" dirty="0" smtClean="0">
                <a:solidFill>
                  <a:schemeClr val="tx1"/>
                </a:solidFill>
              </a:rPr>
              <a:t>Real has a decimal at least and integer are whole numbers, both positive and negative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33400" y="5486400"/>
            <a:ext cx="6324600" cy="990600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Date </a:t>
            </a:r>
            <a:r>
              <a:rPr lang="en-US" dirty="0" smtClean="0">
                <a:solidFill>
                  <a:schemeClr val="tx1"/>
                </a:solidFill>
              </a:rPr>
              <a:t>A date and formats can vary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 rot="16200000">
            <a:off x="6088378" y="3686991"/>
            <a:ext cx="2363289" cy="495300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Currency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233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Yew Hah\AppData\Local\Microsoft\Windows\Temporary Internet Files\Content.IE5\LT4I7MYM\MP900439323[1]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38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ew Hah\AppData\Local\Microsoft\Windows\Temporary Internet Files\Content.IE5\YDSU3V45\MP90043090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298" y="3923110"/>
            <a:ext cx="4000702" cy="293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6096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Putting data into structure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533400" y="1194376"/>
            <a:ext cx="81534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533400" y="1371600"/>
            <a:ext cx="6324600" cy="990600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Databases, spreadsheets and many other types of software require that the data is put into  a structure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895600" y="3276600"/>
            <a:ext cx="15240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18160" y="2514600"/>
            <a:ext cx="6324600" cy="990600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An organized store of data is called a database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18160" y="4419600"/>
            <a:ext cx="2987040" cy="1905000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Flat file databases </a:t>
            </a:r>
            <a:r>
              <a:rPr lang="en-US" dirty="0" smtClean="0">
                <a:solidFill>
                  <a:schemeClr val="tx1"/>
                </a:solidFill>
              </a:rPr>
              <a:t>are of limited use and only used for simple databases. Only one table with information.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794760" y="4419600"/>
            <a:ext cx="2987040" cy="1905000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Relational databases </a:t>
            </a:r>
            <a:r>
              <a:rPr lang="en-US" dirty="0" smtClean="0">
                <a:solidFill>
                  <a:schemeClr val="tx1"/>
                </a:solidFill>
              </a:rPr>
              <a:t>don’t store all the data in one table. It stores in several tables with links between.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20337" y="3820886"/>
            <a:ext cx="2987040" cy="381000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Flat file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794760" y="3848100"/>
            <a:ext cx="2987040" cy="381000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Relational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964680" y="1365069"/>
            <a:ext cx="1950720" cy="381000"/>
          </a:xfrm>
          <a:prstGeom prst="roundRect">
            <a:avLst/>
          </a:prstGeom>
          <a:solidFill>
            <a:schemeClr val="accent3">
              <a:alpha val="59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 record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964680" y="1851404"/>
            <a:ext cx="1950720" cy="381000"/>
          </a:xfrm>
          <a:prstGeom prst="roundRect">
            <a:avLst/>
          </a:prstGeom>
          <a:solidFill>
            <a:schemeClr val="accent3">
              <a:alpha val="59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One row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964680" y="2324100"/>
            <a:ext cx="1950720" cy="381000"/>
          </a:xfrm>
          <a:prstGeom prst="roundRect">
            <a:avLst/>
          </a:prstGeom>
          <a:solidFill>
            <a:schemeClr val="accent3">
              <a:alpha val="59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 field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964680" y="2819400"/>
            <a:ext cx="1950720" cy="381000"/>
          </a:xfrm>
          <a:prstGeom prst="roundRect">
            <a:avLst/>
          </a:prstGeom>
          <a:solidFill>
            <a:schemeClr val="accent3">
              <a:alpha val="59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Vertical column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964680" y="3276600"/>
            <a:ext cx="1950720" cy="381000"/>
          </a:xfrm>
          <a:prstGeom prst="roundRect">
            <a:avLst/>
          </a:prstGeom>
          <a:solidFill>
            <a:schemeClr val="accent3">
              <a:alpha val="59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Redundancy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964680" y="3733800"/>
            <a:ext cx="1950720" cy="381000"/>
          </a:xfrm>
          <a:prstGeom prst="roundRect">
            <a:avLst/>
          </a:prstGeom>
          <a:solidFill>
            <a:schemeClr val="accent3">
              <a:alpha val="59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Key field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04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Yew Hah\AppData\Local\Microsoft\Windows\Temporary Internet Files\Content.IE5\LT4I7MYM\MP900439323[1].jpg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38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617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6096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a database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533400" y="1194376"/>
            <a:ext cx="81534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Yew Hah\AppData\Local\Microsoft\Windows\Temporary Internet Files\Content.IE5\HBOCBLKB\MP900438739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55736">
            <a:off x="5834246" y="585557"/>
            <a:ext cx="2618691" cy="174579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867400"/>
            <a:ext cx="855512" cy="78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http://img2.wikia.nocookie.net/__cb20120509174833/logopedia/images/8/8a/Acces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100" y="5867400"/>
            <a:ext cx="838405" cy="83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533400" y="1371600"/>
            <a:ext cx="5066982" cy="990600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Excel and Access </a:t>
            </a:r>
            <a:r>
              <a:rPr lang="en-US" dirty="0" smtClean="0">
                <a:solidFill>
                  <a:schemeClr val="tx1"/>
                </a:solidFill>
              </a:rPr>
              <a:t>are two common program to create simple databases. Even though these program also have advanced functionality.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373327"/>
              </p:ext>
            </p:extLst>
          </p:nvPr>
        </p:nvGraphicFramePr>
        <p:xfrm>
          <a:off x="304002" y="2817223"/>
          <a:ext cx="2514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Pupils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Pupil 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Surname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E-mail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Tutor 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641401"/>
              </p:ext>
            </p:extLst>
          </p:nvPr>
        </p:nvGraphicFramePr>
        <p:xfrm>
          <a:off x="4191000" y="5311140"/>
          <a:ext cx="2514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Tutor groups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Tutor 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Tutor 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114013"/>
              </p:ext>
            </p:extLst>
          </p:nvPr>
        </p:nvGraphicFramePr>
        <p:xfrm>
          <a:off x="4343082" y="2895600"/>
          <a:ext cx="2514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Tutors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Tutor 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Tutor title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Tutor surname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Tutor initial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Freeform 23"/>
          <p:cNvSpPr/>
          <p:nvPr/>
        </p:nvSpPr>
        <p:spPr>
          <a:xfrm>
            <a:off x="2821577" y="4467497"/>
            <a:ext cx="1384663" cy="1449977"/>
          </a:xfrm>
          <a:custGeom>
            <a:avLst/>
            <a:gdLst>
              <a:gd name="connsiteX0" fmla="*/ 0 w 1384663"/>
              <a:gd name="connsiteY0" fmla="*/ 0 h 1449977"/>
              <a:gd name="connsiteX1" fmla="*/ 0 w 1384663"/>
              <a:gd name="connsiteY1" fmla="*/ 0 h 1449977"/>
              <a:gd name="connsiteX2" fmla="*/ 653143 w 1384663"/>
              <a:gd name="connsiteY2" fmla="*/ 0 h 1449977"/>
              <a:gd name="connsiteX3" fmla="*/ 666206 w 1384663"/>
              <a:gd name="connsiteY3" fmla="*/ 1423852 h 1449977"/>
              <a:gd name="connsiteX4" fmla="*/ 1384663 w 1384663"/>
              <a:gd name="connsiteY4" fmla="*/ 1436914 h 1449977"/>
              <a:gd name="connsiteX5" fmla="*/ 1358537 w 1384663"/>
              <a:gd name="connsiteY5" fmla="*/ 1436914 h 1449977"/>
              <a:gd name="connsiteX6" fmla="*/ 1358537 w 1384663"/>
              <a:gd name="connsiteY6" fmla="*/ 1449977 h 144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4663" h="1449977">
                <a:moveTo>
                  <a:pt x="0" y="0"/>
                </a:moveTo>
                <a:lnTo>
                  <a:pt x="0" y="0"/>
                </a:lnTo>
                <a:lnTo>
                  <a:pt x="653143" y="0"/>
                </a:lnTo>
                <a:lnTo>
                  <a:pt x="666206" y="1423852"/>
                </a:lnTo>
                <a:lnTo>
                  <a:pt x="1384663" y="1436914"/>
                </a:lnTo>
                <a:lnTo>
                  <a:pt x="1358537" y="1436914"/>
                </a:lnTo>
                <a:lnTo>
                  <a:pt x="1358537" y="144997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701246" y="3487783"/>
            <a:ext cx="796834" cy="2690948"/>
          </a:xfrm>
          <a:custGeom>
            <a:avLst/>
            <a:gdLst>
              <a:gd name="connsiteX0" fmla="*/ 156754 w 796834"/>
              <a:gd name="connsiteY0" fmla="*/ 0 h 2690948"/>
              <a:gd name="connsiteX1" fmla="*/ 783771 w 796834"/>
              <a:gd name="connsiteY1" fmla="*/ 0 h 2690948"/>
              <a:gd name="connsiteX2" fmla="*/ 796834 w 796834"/>
              <a:gd name="connsiteY2" fmla="*/ 2677886 h 2690948"/>
              <a:gd name="connsiteX3" fmla="*/ 0 w 796834"/>
              <a:gd name="connsiteY3" fmla="*/ 2690948 h 2690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6834" h="2690948">
                <a:moveTo>
                  <a:pt x="156754" y="0"/>
                </a:moveTo>
                <a:lnTo>
                  <a:pt x="783771" y="0"/>
                </a:lnTo>
                <a:cubicBezTo>
                  <a:pt x="788125" y="892629"/>
                  <a:pt x="792480" y="1785257"/>
                  <a:pt x="796834" y="2677886"/>
                </a:cubicBezTo>
                <a:lnTo>
                  <a:pt x="0" y="269094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8" name="Picture 6" descr="C:\Users\Yew Hah\AppData\Local\Microsoft\Windows\Temporary Internet Files\Content.IE5\YDSU3V45\MC900433903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7" y="3111135"/>
            <a:ext cx="657497" cy="65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C:\Users\Yew Hah\AppData\Local\Microsoft\Windows\Temporary Internet Files\Content.IE5\YDSU3V45\MC900433903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130727"/>
            <a:ext cx="657497" cy="65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C:\Users\Yew Hah\AppData\Local\Microsoft\Windows\Temporary Internet Files\Content.IE5\YDSU3V45\MC900433903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503" y="5602583"/>
            <a:ext cx="657497" cy="65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C:\Users\Yew Hah\AppData\Local\Microsoft\Windows\Temporary Internet Files\Content.IE5\YDSU3V45\MC900433903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966" y="5995263"/>
            <a:ext cx="657497" cy="65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040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Yew Hah\AppData\Local\Microsoft\Windows\Temporary Internet Files\Content.IE5\LT4I7MYM\MP900439323[1]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38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ew Hah\AppData\Local\Microsoft\Windows\Temporary Internet Files\Content.IE5\YDSU3V45\MP90043090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298" y="3923110"/>
            <a:ext cx="4000702" cy="293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6096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533400" y="1194376"/>
            <a:ext cx="81534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533400" y="1371600"/>
            <a:ext cx="6324600" cy="990600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Foreign keys 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is a key that actually is a key in another one (table) as well.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8160" y="2514600"/>
            <a:ext cx="6324600" cy="990600"/>
          </a:xfrm>
          <a:prstGeom prst="round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Analogue digital conversion 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08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221</Words>
  <Application>Microsoft Office PowerPoint</Application>
  <PresentationFormat>On-screen Show (4:3)</PresentationFormat>
  <Paragraphs>41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14</cp:revision>
  <dcterms:created xsi:type="dcterms:W3CDTF">2014-10-06T06:11:36Z</dcterms:created>
  <dcterms:modified xsi:type="dcterms:W3CDTF">2014-10-06T12:43:09Z</dcterms:modified>
</cp:coreProperties>
</file>