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7EBF-2AF3-41DA-8712-D9CD52F8BF8A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E93E-722E-45B1-B61D-17DA6A771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532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7EBF-2AF3-41DA-8712-D9CD52F8BF8A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E93E-722E-45B1-B61D-17DA6A771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6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7EBF-2AF3-41DA-8712-D9CD52F8BF8A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E93E-722E-45B1-B61D-17DA6A771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40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7EBF-2AF3-41DA-8712-D9CD52F8BF8A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E93E-722E-45B1-B61D-17DA6A771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80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7EBF-2AF3-41DA-8712-D9CD52F8BF8A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E93E-722E-45B1-B61D-17DA6A771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915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7EBF-2AF3-41DA-8712-D9CD52F8BF8A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E93E-722E-45B1-B61D-17DA6A771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012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7EBF-2AF3-41DA-8712-D9CD52F8BF8A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E93E-722E-45B1-B61D-17DA6A771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68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7EBF-2AF3-41DA-8712-D9CD52F8BF8A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E93E-722E-45B1-B61D-17DA6A771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839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7EBF-2AF3-41DA-8712-D9CD52F8BF8A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E93E-722E-45B1-B61D-17DA6A771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7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7EBF-2AF3-41DA-8712-D9CD52F8BF8A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E93E-722E-45B1-B61D-17DA6A771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820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7EBF-2AF3-41DA-8712-D9CD52F8BF8A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BE93E-722E-45B1-B61D-17DA6A771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49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17EBF-2AF3-41DA-8712-D9CD52F8BF8A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BE93E-722E-45B1-B61D-17DA6A771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7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halkSketch pressure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8200" y="902494"/>
            <a:ext cx="42670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ICT for IGCSE – Syllabus Cambridge IGCSE ® </a:t>
            </a:r>
            <a:br>
              <a:rPr lang="en-US" dirty="0" smtClean="0"/>
            </a:br>
            <a:r>
              <a:rPr lang="en-US" sz="1200" dirty="0" smtClean="0"/>
              <a:t>Information and Communication Technology</a:t>
            </a:r>
          </a:p>
          <a:p>
            <a:pPr algn="r"/>
            <a:endParaRPr lang="en-US" sz="1200" dirty="0"/>
          </a:p>
          <a:p>
            <a:pPr algn="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0417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98088" y="76200"/>
            <a:ext cx="55367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1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manipulation</a:t>
            </a:r>
            <a:endParaRPr lang="en-US" sz="5400" b="1" cap="none" spc="0" dirty="0">
              <a:ln w="19050">
                <a:solidFill>
                  <a:schemeClr val="tx1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3639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halkSketch pressure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398088" y="76200"/>
            <a:ext cx="55367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1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manipulation</a:t>
            </a:r>
            <a:endParaRPr lang="en-US" sz="5400" b="1" cap="none" spc="0" dirty="0">
              <a:ln w="19050">
                <a:solidFill>
                  <a:schemeClr val="tx1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62000" y="1752600"/>
            <a:ext cx="7620000" cy="4343400"/>
          </a:xfrm>
          <a:prstGeom prst="roundRect">
            <a:avLst/>
          </a:prstGeom>
          <a:solidFill>
            <a:schemeClr val="lt1">
              <a:alpha val="86000"/>
            </a:schemeClr>
          </a:solidFill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concepts:</a:t>
            </a:r>
          </a:p>
          <a:p>
            <a:pPr algn="ctr"/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Creating a database structure</a:t>
            </a: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Manipulating data</a:t>
            </a: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Presenting data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0755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halkSketch pressure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02382" y="76200"/>
            <a:ext cx="53281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1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a database</a:t>
            </a:r>
            <a:endParaRPr lang="en-US" sz="5400" b="1" cap="none" spc="0" dirty="0">
              <a:ln w="19050">
                <a:solidFill>
                  <a:schemeClr val="tx1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62000" y="1752600"/>
            <a:ext cx="7620000" cy="4343400"/>
          </a:xfrm>
          <a:prstGeom prst="roundRect">
            <a:avLst/>
          </a:prstGeom>
          <a:solidFill>
            <a:schemeClr val="lt1">
              <a:alpha val="86000"/>
            </a:schemeClr>
          </a:solidFill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Repeat and remember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Files, field name, fields and record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 of files, headline, column, row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16200000">
            <a:off x="6303867" y="3570357"/>
            <a:ext cx="41562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200" dirty="0" smtClean="0">
                <a:ln w="29210">
                  <a:solidFill>
                    <a:schemeClr val="tx1"/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Revisit chapter 5</a:t>
            </a:r>
            <a:endParaRPr lang="en-US" sz="4000" b="1" cap="none" spc="200" dirty="0">
              <a:ln w="29210">
                <a:solidFill>
                  <a:schemeClr val="tx1"/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937548"/>
              </p:ext>
            </p:extLst>
          </p:nvPr>
        </p:nvGraphicFramePr>
        <p:xfrm>
          <a:off x="1524000" y="3429000"/>
          <a:ext cx="6096000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Inhabitants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Downtown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Visitors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Tokyo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35 000 000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17 000 000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400 000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Seoul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30 000 000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12 000 000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1 100 000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Delhi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28 000 000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14 000 000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750 000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Shanghai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24 000 000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r>
                        <a:rPr lang="en-US" baseline="0" dirty="0" smtClean="0"/>
                        <a:t> 000 000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4 500 000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Yantai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7 000 000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2 200 000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304800" y="2667000"/>
            <a:ext cx="1676400" cy="533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</a:rPr>
              <a:t>Field name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04800" y="838200"/>
            <a:ext cx="1676400" cy="533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</a:rPr>
              <a:t>Table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Bent-Up Arrow 11"/>
          <p:cNvSpPr/>
          <p:nvPr/>
        </p:nvSpPr>
        <p:spPr>
          <a:xfrm rot="16200000">
            <a:off x="1733550" y="2952750"/>
            <a:ext cx="914400" cy="495300"/>
          </a:xfrm>
          <a:prstGeom prst="bentUpArrow">
            <a:avLst>
              <a:gd name="adj1" fmla="val 22363"/>
              <a:gd name="adj2" fmla="val 22363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304800" y="5829300"/>
            <a:ext cx="1676400" cy="533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</a:rPr>
              <a:t>Record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1638300" y="5926233"/>
            <a:ext cx="5867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333103" y="3657600"/>
            <a:ext cx="1114697" cy="533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</a:rPr>
              <a:t>Fields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5400000">
            <a:off x="444457" y="4660943"/>
            <a:ext cx="1854285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91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halkSketch pressure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28105" y="76200"/>
            <a:ext cx="30767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1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</a:t>
            </a:r>
            <a:endParaRPr lang="en-US" sz="5400" b="1" cap="none" spc="0" dirty="0">
              <a:ln w="19050">
                <a:solidFill>
                  <a:schemeClr val="tx1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62000" y="1752600"/>
            <a:ext cx="7620000" cy="4343400"/>
          </a:xfrm>
          <a:prstGeom prst="roundRect">
            <a:avLst/>
          </a:prstGeom>
          <a:solidFill>
            <a:schemeClr val="lt1">
              <a:alpha val="86000"/>
            </a:schemeClr>
          </a:solidFill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Queries:</a:t>
            </a:r>
          </a:p>
          <a:p>
            <a:pPr algn="ctr"/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query is used to extract specific information from a database.</a:t>
            </a:r>
          </a:p>
          <a:p>
            <a:pPr algn="ctr"/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 a question that gives you the correct answers</a:t>
            </a:r>
            <a:endParaRPr lang="en-US" sz="1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8528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halkSketch pressure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24845" y="76200"/>
            <a:ext cx="3283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1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 types</a:t>
            </a:r>
            <a:endParaRPr lang="en-US" sz="5400" b="1" cap="none" spc="0" dirty="0">
              <a:ln w="19050">
                <a:solidFill>
                  <a:schemeClr val="tx1"/>
                </a:solidFill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62000" y="1752600"/>
            <a:ext cx="7620000" cy="4343400"/>
          </a:xfrm>
          <a:prstGeom prst="roundRect">
            <a:avLst/>
          </a:prstGeom>
          <a:solidFill>
            <a:schemeClr val="lt1">
              <a:alpha val="86000"/>
            </a:schemeClr>
          </a:solidFill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Alphanumeric/text</a:t>
            </a:r>
          </a:p>
          <a:p>
            <a:pPr algn="ctr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Letters and numbers that you don’t use in calculations</a:t>
            </a: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Numeric</a:t>
            </a:r>
          </a:p>
          <a:p>
            <a:pPr algn="ctr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for true numbers, not like phone-numbers</a:t>
            </a:r>
            <a:b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Decimal, Integer and percentage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Currency</a:t>
            </a:r>
            <a:b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Currency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symbol attached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Date/time</a:t>
            </a:r>
          </a:p>
          <a:p>
            <a:pPr algn="ctr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timeformats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choose from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Logical/Boolean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only have two values (Yes/No, 0/1)</a:t>
            </a:r>
            <a:endParaRPr lang="en-US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Lightning Bolt 4"/>
          <p:cNvSpPr/>
          <p:nvPr/>
        </p:nvSpPr>
        <p:spPr>
          <a:xfrm>
            <a:off x="-685800" y="381000"/>
            <a:ext cx="1752600" cy="2743200"/>
          </a:xfrm>
          <a:prstGeom prst="lightningBolt">
            <a:avLst/>
          </a:prstGeom>
          <a:solidFill>
            <a:schemeClr val="accent3">
              <a:alpha val="34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53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141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4</cp:revision>
  <dcterms:created xsi:type="dcterms:W3CDTF">2014-10-14T02:43:46Z</dcterms:created>
  <dcterms:modified xsi:type="dcterms:W3CDTF">2014-10-14T03:21:13Z</dcterms:modified>
</cp:coreProperties>
</file>