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BA40F82-C4A7-4EB6-BC9D-392384182CF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C684C5C-C077-4E1D-91E3-F49AFC0D79E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40F82-C4A7-4EB6-BC9D-392384182CF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84C5C-C077-4E1D-91E3-F49AFC0D79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40F82-C4A7-4EB6-BC9D-392384182CF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C684C5C-C077-4E1D-91E3-F49AFC0D79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40F82-C4A7-4EB6-BC9D-392384182CF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84C5C-C077-4E1D-91E3-F49AFC0D79E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A40F82-C4A7-4EB6-BC9D-392384182CF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C684C5C-C077-4E1D-91E3-F49AFC0D79E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40F82-C4A7-4EB6-BC9D-392384182CF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84C5C-C077-4E1D-91E3-F49AFC0D79E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40F82-C4A7-4EB6-BC9D-392384182CF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84C5C-C077-4E1D-91E3-F49AFC0D79E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40F82-C4A7-4EB6-BC9D-392384182CF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84C5C-C077-4E1D-91E3-F49AFC0D79E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40F82-C4A7-4EB6-BC9D-392384182CF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84C5C-C077-4E1D-91E3-F49AFC0D79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40F82-C4A7-4EB6-BC9D-392384182CF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C684C5C-C077-4E1D-91E3-F49AFC0D79E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40F82-C4A7-4EB6-BC9D-392384182CF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84C5C-C077-4E1D-91E3-F49AFC0D79E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ABA40F82-C4A7-4EB6-BC9D-392384182CF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AC684C5C-C077-4E1D-91E3-F49AFC0D79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Activity 11.4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MANIPULATION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31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Performing wildcard searches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2044005"/>
            <a:ext cx="7662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Load Employee database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0" y="3200400"/>
            <a:ext cx="3850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Create a query including all the fields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114800"/>
            <a:ext cx="995363" cy="1482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789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with wildcard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652462" cy="986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228600" y="2438400"/>
            <a:ext cx="304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828800"/>
            <a:ext cx="4327412" cy="986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352800"/>
            <a:ext cx="6753225" cy="2987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21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*ADMIN*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057400"/>
            <a:ext cx="220980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381000" y="22098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381000" y="34290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4" y="2039353"/>
            <a:ext cx="2143125" cy="18611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76600" y="34290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99153" y="4050268"/>
            <a:ext cx="2402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Click “outside the box”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234933"/>
            <a:ext cx="1247775" cy="1810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024311" y="5410200"/>
            <a:ext cx="270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Choose to view datasheet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92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 query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2014533"/>
            <a:ext cx="8384117" cy="1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19215" y="3733800"/>
            <a:ext cx="12506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No</a:t>
            </a:r>
            <a:r>
              <a:rPr lang="en-US" sz="6000" dirty="0" smtClean="0"/>
              <a:t> $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4114800"/>
            <a:ext cx="4626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Two </a:t>
            </a:r>
            <a:r>
              <a:rPr lang="en-US" dirty="0" err="1" smtClean="0"/>
              <a:t>criterias</a:t>
            </a:r>
            <a:r>
              <a:rPr lang="en-US" dirty="0" smtClean="0"/>
              <a:t>: Wildcard and &gt;=26000 (salary)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747706"/>
            <a:ext cx="762000" cy="11056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905000" y="4749463"/>
            <a:ext cx="3894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 to design and delete all </a:t>
            </a:r>
            <a:r>
              <a:rPr lang="en-US" dirty="0" err="1" smtClean="0"/>
              <a:t>criterias</a:t>
            </a:r>
            <a:endParaRPr lang="en-US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118795"/>
            <a:ext cx="1085850" cy="809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133600" y="5201588"/>
            <a:ext cx="4966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Insert Not programmer and click outside the box</a:t>
            </a:r>
          </a:p>
        </p:txBody>
      </p:sp>
      <p:sp>
        <p:nvSpPr>
          <p:cNvPr id="6" name="Rectangle 5"/>
          <p:cNvSpPr/>
          <p:nvPr/>
        </p:nvSpPr>
        <p:spPr>
          <a:xfrm>
            <a:off x="1412073" y="5715000"/>
            <a:ext cx="6253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Close without saving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697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33</TotalTime>
  <Words>65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Grid</vt:lpstr>
      <vt:lpstr>DATA MANIPULATION</vt:lpstr>
      <vt:lpstr>Performing wildcard searches</vt:lpstr>
      <vt:lpstr>Query with wildcard</vt:lpstr>
      <vt:lpstr>*ADMIN*</vt:lpstr>
      <vt:lpstr>Alter query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MANIPULATION</dc:title>
  <dc:creator>Yew Hah</dc:creator>
  <cp:lastModifiedBy>Yew Hah</cp:lastModifiedBy>
  <cp:revision>4</cp:revision>
  <dcterms:created xsi:type="dcterms:W3CDTF">2014-10-15T13:08:55Z</dcterms:created>
  <dcterms:modified xsi:type="dcterms:W3CDTF">2014-10-15T13:42:50Z</dcterms:modified>
</cp:coreProperties>
</file>