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736E929-3A11-4447-A3A3-43A6947694EE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2B8EB7-F72F-4949-B521-608D67D39D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E929-3A11-4447-A3A3-43A6947694EE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B8EB7-F72F-4949-B521-608D67D39D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E929-3A11-4447-A3A3-43A6947694EE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72B8EB7-F72F-4949-B521-608D67D39D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E929-3A11-4447-A3A3-43A6947694EE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B8EB7-F72F-4949-B521-608D67D39D3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36E929-3A11-4447-A3A3-43A6947694EE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72B8EB7-F72F-4949-B521-608D67D39D3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E929-3A11-4447-A3A3-43A6947694EE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B8EB7-F72F-4949-B521-608D67D39D3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E929-3A11-4447-A3A3-43A6947694EE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B8EB7-F72F-4949-B521-608D67D39D3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E929-3A11-4447-A3A3-43A6947694EE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B8EB7-F72F-4949-B521-608D67D39D3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E929-3A11-4447-A3A3-43A6947694EE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B8EB7-F72F-4949-B521-608D67D39D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E929-3A11-4447-A3A3-43A6947694EE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2B8EB7-F72F-4949-B521-608D67D39D3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E929-3A11-4447-A3A3-43A6947694EE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B8EB7-F72F-4949-B521-608D67D39D3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1736E929-3A11-4447-A3A3-43A6947694EE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872B8EB7-F72F-4949-B521-608D67D39D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11:2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manipulation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488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981201"/>
            <a:ext cx="8407893" cy="1828799"/>
          </a:xfrm>
        </p:spPr>
        <p:txBody>
          <a:bodyPr/>
          <a:lstStyle/>
          <a:p>
            <a:r>
              <a:rPr lang="en-US" dirty="0" smtClean="0"/>
              <a:t>Enter and amend data in a database with 100% accuracy</a:t>
            </a:r>
          </a:p>
          <a:p>
            <a:r>
              <a:rPr lang="en-US" dirty="0" smtClean="0"/>
              <a:t>Adjust the columns so that all field names are </a:t>
            </a:r>
            <a:r>
              <a:rPr lang="en-US" dirty="0" err="1" smtClean="0"/>
              <a:t>visable</a:t>
            </a:r>
            <a:endParaRPr lang="en-US" dirty="0" smtClean="0"/>
          </a:p>
          <a:p>
            <a:r>
              <a:rPr lang="en-US" dirty="0" smtClean="0"/>
              <a:t>Perform searches using a single criterion</a:t>
            </a:r>
          </a:p>
          <a:p>
            <a:r>
              <a:rPr lang="en-US" dirty="0" smtClean="0"/>
              <a:t>Perform sorts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data with accuracy</a:t>
            </a:r>
            <a:endParaRPr lang="en-US" dirty="0"/>
          </a:p>
        </p:txBody>
      </p:sp>
      <p:pic>
        <p:nvPicPr>
          <p:cNvPr id="1026" name="Picture 2" descr="C:\Users\Yew Hah\AppData\Local\Microsoft\Windows\Temporary Internet Files\Content.IE5\Q095EI33\MP90040289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75769"/>
            <a:ext cx="31496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26774" y="458093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Proof-read</a:t>
            </a:r>
          </a:p>
          <a:p>
            <a:r>
              <a:rPr lang="en-US" dirty="0" smtClean="0"/>
              <a:t>Take your time</a:t>
            </a:r>
          </a:p>
          <a:p>
            <a:r>
              <a:rPr lang="en-US" dirty="0" smtClean="0"/>
              <a:t>Double-check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085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records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81400" y="1828800"/>
            <a:ext cx="5166351" cy="646331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Load Employee database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8000"/>
            <a:ext cx="3124200" cy="1162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228600" y="3276600"/>
            <a:ext cx="457200" cy="276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257" y="4648200"/>
            <a:ext cx="5638800" cy="1104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5746564" y="4800600"/>
            <a:ext cx="457200" cy="276225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562" y="3111299"/>
            <a:ext cx="2650404" cy="1151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ight Arrow 9"/>
          <p:cNvSpPr/>
          <p:nvPr/>
        </p:nvSpPr>
        <p:spPr>
          <a:xfrm>
            <a:off x="4610095" y="3629025"/>
            <a:ext cx="457200" cy="276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4649962" y="3858033"/>
            <a:ext cx="457200" cy="276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16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a query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192405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43200" y="2101334"/>
            <a:ext cx="1462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Query wizard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00400"/>
            <a:ext cx="41148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1828800" y="3581400"/>
            <a:ext cx="7620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786051"/>
            <a:ext cx="3134686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triped Right Arrow 5"/>
          <p:cNvSpPr/>
          <p:nvPr/>
        </p:nvSpPr>
        <p:spPr>
          <a:xfrm>
            <a:off x="4206165" y="4964770"/>
            <a:ext cx="899235" cy="44543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96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4676775" cy="3514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ame 3"/>
          <p:cNvSpPr/>
          <p:nvPr/>
        </p:nvSpPr>
        <p:spPr>
          <a:xfrm>
            <a:off x="2743200" y="3662362"/>
            <a:ext cx="1676400" cy="1214438"/>
          </a:xfrm>
          <a:prstGeom prst="frame">
            <a:avLst>
              <a:gd name="adj1" fmla="val 49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880" y="5638800"/>
            <a:ext cx="762000" cy="23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905000"/>
            <a:ext cx="3364230" cy="802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230" y="2819400"/>
            <a:ext cx="762000" cy="23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514" y="3333749"/>
            <a:ext cx="3019425" cy="657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4876800" y="3505200"/>
            <a:ext cx="810714" cy="485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102" y="4343400"/>
            <a:ext cx="723900" cy="22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050" y="3314700"/>
            <a:ext cx="7239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304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75" y="2508069"/>
            <a:ext cx="3257550" cy="3314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DESIGN SHOWN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0"/>
            <a:ext cx="3370255" cy="3624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410200"/>
            <a:ext cx="1133475" cy="83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52800" y="6068088"/>
            <a:ext cx="5582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way to sort data. Descending with the highest first.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71675"/>
            <a:ext cx="438150" cy="628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7800" y="1971675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Sorted, just save!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4305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48</TotalTime>
  <Words>73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Grid</vt:lpstr>
      <vt:lpstr>Data manipulation</vt:lpstr>
      <vt:lpstr>Entering data with accuracy</vt:lpstr>
      <vt:lpstr>New records</vt:lpstr>
      <vt:lpstr>Use a query</vt:lpstr>
      <vt:lpstr>Query </vt:lpstr>
      <vt:lpstr>QUERY DESIGN SHOWN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manipulation</dc:title>
  <dc:creator>Yew Hah</dc:creator>
  <cp:lastModifiedBy>Yew Hah</cp:lastModifiedBy>
  <cp:revision>5</cp:revision>
  <dcterms:created xsi:type="dcterms:W3CDTF">2014-10-14T13:31:21Z</dcterms:created>
  <dcterms:modified xsi:type="dcterms:W3CDTF">2014-10-14T14:19:52Z</dcterms:modified>
</cp:coreProperties>
</file>