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AB0A-A4EF-4D2C-8370-33955990CE34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39B7-1250-4B9C-BB88-FC7FE3604F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360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AB0A-A4EF-4D2C-8370-33955990CE34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39B7-1250-4B9C-BB88-FC7FE3604F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437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AB0A-A4EF-4D2C-8370-33955990CE34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39B7-1250-4B9C-BB88-FC7FE3604F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198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AB0A-A4EF-4D2C-8370-33955990CE34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39B7-1250-4B9C-BB88-FC7FE3604F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558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AB0A-A4EF-4D2C-8370-33955990CE34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39B7-1250-4B9C-BB88-FC7FE3604F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801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AB0A-A4EF-4D2C-8370-33955990CE34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39B7-1250-4B9C-BB88-FC7FE3604F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68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AB0A-A4EF-4D2C-8370-33955990CE34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39B7-1250-4B9C-BB88-FC7FE3604F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23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AB0A-A4EF-4D2C-8370-33955990CE34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39B7-1250-4B9C-BB88-FC7FE3604F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302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AB0A-A4EF-4D2C-8370-33955990CE34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39B7-1250-4B9C-BB88-FC7FE3604F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134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AB0A-A4EF-4D2C-8370-33955990CE34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39B7-1250-4B9C-BB88-FC7FE3604F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49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AB0A-A4EF-4D2C-8370-33955990CE34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39B7-1250-4B9C-BB88-FC7FE3604F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210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FAB0A-A4EF-4D2C-8370-33955990CE34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1839B7-1250-4B9C-BB88-FC7FE3604F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341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9" y="-643539"/>
            <a:ext cx="9372600" cy="834870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114800" y="45771"/>
            <a:ext cx="489685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6600" b="1" cap="none" spc="0" dirty="0" smtClean="0">
                <a:ln w="508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bg1">
                    <a:shade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Data Analysis</a:t>
            </a:r>
            <a:endParaRPr lang="en-US" sz="6600" b="1" cap="none" spc="0" dirty="0">
              <a:ln w="50800"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chemeClr val="bg1">
                  <a:shade val="50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304800" y="1153767"/>
            <a:ext cx="7239000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04800" y="1230868"/>
            <a:ext cx="3851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IGCSE2 – Yew Wah International school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081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9" y="-643539"/>
            <a:ext cx="9372600" cy="834870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114800" y="45771"/>
            <a:ext cx="489685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6600" b="1" cap="none" spc="0" dirty="0" smtClean="0">
                <a:ln w="508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bg1">
                    <a:shade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Data Analysis</a:t>
            </a:r>
            <a:endParaRPr lang="en-US" sz="6600" b="1" cap="none" spc="0" dirty="0">
              <a:ln w="50800"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chemeClr val="bg1">
                  <a:shade val="50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304800" y="1153767"/>
            <a:ext cx="7239000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04800" y="1230868"/>
            <a:ext cx="3851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IGCSE2 – Yew Wah International school</a:t>
            </a:r>
            <a:endParaRPr lang="en-US" dirty="0"/>
          </a:p>
        </p:txBody>
      </p:sp>
      <p:sp>
        <p:nvSpPr>
          <p:cNvPr id="2" name="Rounded Rectangle 1"/>
          <p:cNvSpPr/>
          <p:nvPr/>
        </p:nvSpPr>
        <p:spPr>
          <a:xfrm>
            <a:off x="685800" y="2438400"/>
            <a:ext cx="7924800" cy="3429000"/>
          </a:xfrm>
          <a:prstGeom prst="roundRect">
            <a:avLst/>
          </a:prstGeom>
          <a:solidFill>
            <a:schemeClr val="dk1">
              <a:alpha val="50000"/>
            </a:schemeClr>
          </a:solidFill>
          <a:ln w="57150"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 Concepts</a:t>
            </a:r>
          </a:p>
          <a:p>
            <a:pPr algn="ctr"/>
            <a:endParaRPr lang="en-US" dirty="0"/>
          </a:p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Creating a data model</a:t>
            </a:r>
          </a:p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Testing a data model</a:t>
            </a:r>
          </a:p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Manipulating data</a:t>
            </a:r>
          </a:p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Presenting data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55466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9" y="-643539"/>
            <a:ext cx="9372600" cy="834870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410266" y="45771"/>
            <a:ext cx="430592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6600" b="1" cap="none" spc="0" dirty="0" smtClean="0">
                <a:ln w="508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bg1">
                    <a:shade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Data Model</a:t>
            </a:r>
            <a:endParaRPr lang="en-US" sz="6600" b="1" cap="none" spc="0" dirty="0">
              <a:ln w="50800"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chemeClr val="bg1">
                  <a:shade val="50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304800" y="1153767"/>
            <a:ext cx="7239000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ounded Rectangle 1"/>
          <p:cNvSpPr/>
          <p:nvPr/>
        </p:nvSpPr>
        <p:spPr>
          <a:xfrm>
            <a:off x="685800" y="2438400"/>
            <a:ext cx="7924800" cy="3429000"/>
          </a:xfrm>
          <a:prstGeom prst="roundRect">
            <a:avLst/>
          </a:prstGeom>
          <a:solidFill>
            <a:schemeClr val="dk1">
              <a:alpha val="50000"/>
            </a:schemeClr>
          </a:solidFill>
          <a:ln w="57150"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a data Model?</a:t>
            </a:r>
          </a:p>
          <a:p>
            <a:pPr algn="ctr"/>
            <a:endParaRPr lang="en-US" dirty="0"/>
          </a:p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is used to mimic a real situation</a:t>
            </a:r>
            <a:b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models can be used to provide answers to questions</a:t>
            </a:r>
            <a:b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such as</a:t>
            </a:r>
            <a:b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“What would happen if I do this”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86111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34" y="-643539"/>
            <a:ext cx="9372600" cy="834870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410266" y="45771"/>
            <a:ext cx="430592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6600" b="1" cap="none" spc="0" dirty="0" smtClean="0">
                <a:ln w="508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bg1">
                    <a:shade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Data Model</a:t>
            </a:r>
            <a:endParaRPr lang="en-US" sz="6600" b="1" cap="none" spc="0" dirty="0">
              <a:ln w="50800"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chemeClr val="bg1">
                  <a:shade val="50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304800" y="1153767"/>
            <a:ext cx="7239000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ounded Rectangle 1"/>
          <p:cNvSpPr/>
          <p:nvPr/>
        </p:nvSpPr>
        <p:spPr>
          <a:xfrm>
            <a:off x="533400" y="2438400"/>
            <a:ext cx="7924800" cy="3429000"/>
          </a:xfrm>
          <a:prstGeom prst="roundRect">
            <a:avLst/>
          </a:prstGeom>
          <a:solidFill>
            <a:schemeClr val="dk1">
              <a:alpha val="50000"/>
            </a:schemeClr>
          </a:solidFill>
          <a:ln w="57150"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Creating a data Model?</a:t>
            </a:r>
          </a:p>
          <a:p>
            <a:pPr algn="ctr"/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873" y="3733800"/>
            <a:ext cx="4752786" cy="14954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Line Callout 1 5"/>
          <p:cNvSpPr/>
          <p:nvPr/>
        </p:nvSpPr>
        <p:spPr>
          <a:xfrm>
            <a:off x="5573486" y="6246220"/>
            <a:ext cx="1361573" cy="587829"/>
          </a:xfrm>
          <a:prstGeom prst="borderCallout1">
            <a:avLst>
              <a:gd name="adj1" fmla="val -354583"/>
              <a:gd name="adj2" fmla="val 50191"/>
              <a:gd name="adj3" fmla="val -9722"/>
              <a:gd name="adj4" fmla="val 48972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Column</a:t>
            </a:r>
            <a:endParaRPr lang="en-US" dirty="0"/>
          </a:p>
        </p:txBody>
      </p:sp>
      <p:sp>
        <p:nvSpPr>
          <p:cNvPr id="9" name="Line Callout 1 8"/>
          <p:cNvSpPr/>
          <p:nvPr/>
        </p:nvSpPr>
        <p:spPr>
          <a:xfrm>
            <a:off x="152400" y="4495800"/>
            <a:ext cx="1361573" cy="587829"/>
          </a:xfrm>
          <a:prstGeom prst="borderCallout1">
            <a:avLst>
              <a:gd name="adj1" fmla="val 45417"/>
              <a:gd name="adj2" fmla="val 399411"/>
              <a:gd name="adj3" fmla="val 48056"/>
              <a:gd name="adj4" fmla="val 100779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Row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924300" y="4343400"/>
            <a:ext cx="952500" cy="3048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ine Callout 1 10"/>
          <p:cNvSpPr/>
          <p:nvPr/>
        </p:nvSpPr>
        <p:spPr>
          <a:xfrm>
            <a:off x="152399" y="2958223"/>
            <a:ext cx="1361573" cy="587829"/>
          </a:xfrm>
          <a:prstGeom prst="borderCallout1">
            <a:avLst>
              <a:gd name="adj1" fmla="val 263195"/>
              <a:gd name="adj2" fmla="val 314984"/>
              <a:gd name="adj3" fmla="val 48056"/>
              <a:gd name="adj4" fmla="val 100779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Active cell</a:t>
            </a:r>
            <a:endParaRPr lang="en-US" dirty="0"/>
          </a:p>
        </p:txBody>
      </p:sp>
      <p:sp>
        <p:nvSpPr>
          <p:cNvPr id="12" name="Line Callout 1 11"/>
          <p:cNvSpPr/>
          <p:nvPr/>
        </p:nvSpPr>
        <p:spPr>
          <a:xfrm>
            <a:off x="2743200" y="6470462"/>
            <a:ext cx="1361573" cy="587829"/>
          </a:xfrm>
          <a:prstGeom prst="borderCallout1">
            <a:avLst>
              <a:gd name="adj1" fmla="val -241250"/>
              <a:gd name="adj2" fmla="val 113511"/>
              <a:gd name="adj3" fmla="val -9722"/>
              <a:gd name="adj4" fmla="val 48972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Cell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6705600" y="1981200"/>
            <a:ext cx="2010588" cy="762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Address like</a:t>
            </a:r>
            <a:br>
              <a:rPr lang="en-US" dirty="0" smtClean="0"/>
            </a:br>
            <a:r>
              <a:rPr lang="en-US" dirty="0" smtClean="0"/>
              <a:t>A1, B3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911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43539"/>
            <a:ext cx="9372600" cy="834870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410266" y="45771"/>
            <a:ext cx="430592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6600" b="1" cap="none" spc="0" dirty="0" smtClean="0">
                <a:ln w="508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bg1">
                    <a:shade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Data Model</a:t>
            </a:r>
            <a:endParaRPr lang="en-US" sz="6600" b="1" cap="none" spc="0" dirty="0">
              <a:ln w="50800"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chemeClr val="bg1">
                  <a:shade val="50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304800" y="1153767"/>
            <a:ext cx="7239000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ounded Rectangle 1"/>
          <p:cNvSpPr/>
          <p:nvPr/>
        </p:nvSpPr>
        <p:spPr>
          <a:xfrm>
            <a:off x="685800" y="2438400"/>
            <a:ext cx="7924800" cy="3429000"/>
          </a:xfrm>
          <a:prstGeom prst="roundRect">
            <a:avLst/>
          </a:prstGeom>
          <a:solidFill>
            <a:schemeClr val="dk1">
              <a:alpha val="50000"/>
            </a:schemeClr>
          </a:solidFill>
          <a:ln w="57150"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Formulae</a:t>
            </a:r>
          </a:p>
          <a:p>
            <a:pPr algn="ctr"/>
            <a:r>
              <a:rPr lang="en-US" dirty="0" smtClean="0"/>
              <a:t>Are used to perform calculations on the cell contents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77000" y="1981199"/>
            <a:ext cx="2743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</a:t>
            </a:r>
            <a:endParaRPr lang="en-US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9000" y="5205680"/>
            <a:ext cx="4267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Subtract</a:t>
            </a:r>
            <a:endParaRPr lang="en-US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76200" y="1863804"/>
            <a:ext cx="4267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</a:t>
            </a:r>
            <a:endParaRPr lang="en-US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2971800"/>
            <a:ext cx="4267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Divide</a:t>
            </a:r>
            <a:endParaRPr lang="en-US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4543960"/>
            <a:ext cx="4267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</a:t>
            </a:r>
            <a:endParaRPr lang="en-US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81399" y="1800761"/>
            <a:ext cx="29818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Labels</a:t>
            </a:r>
            <a:endParaRPr lang="en-US" sz="80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2590" y="2987040"/>
            <a:ext cx="29818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Functions</a:t>
            </a:r>
            <a:endParaRPr lang="en-US" sz="48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67936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291" cy="775126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410266" y="45771"/>
            <a:ext cx="430592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6600" b="1" cap="none" spc="0" dirty="0" smtClean="0">
                <a:ln w="508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bg1">
                    <a:shade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Data Model</a:t>
            </a:r>
            <a:endParaRPr lang="en-US" sz="6600" b="1" cap="none" spc="0" dirty="0">
              <a:ln w="50800"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chemeClr val="bg1">
                  <a:shade val="50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304800" y="1153767"/>
            <a:ext cx="7239000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ounded Rectangle 1"/>
          <p:cNvSpPr/>
          <p:nvPr/>
        </p:nvSpPr>
        <p:spPr>
          <a:xfrm>
            <a:off x="685800" y="1447800"/>
            <a:ext cx="7924800" cy="5105400"/>
          </a:xfrm>
          <a:prstGeom prst="roundRect">
            <a:avLst/>
          </a:prstGeom>
          <a:solidFill>
            <a:schemeClr val="dk1">
              <a:alpha val="50000"/>
            </a:schemeClr>
          </a:solidFill>
          <a:ln w="57150"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Copy and paste</a:t>
            </a:r>
          </a:p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Drag and drop</a:t>
            </a:r>
          </a:p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AutoFill</a:t>
            </a:r>
          </a:p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Ctrl</a:t>
            </a:r>
          </a:p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Manually verifying data entry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997445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93</Words>
  <Application>Microsoft Office PowerPoint</Application>
  <PresentationFormat>On-screen Show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Yew Hah</dc:creator>
  <cp:lastModifiedBy>Yew Hah</cp:lastModifiedBy>
  <cp:revision>3</cp:revision>
  <dcterms:created xsi:type="dcterms:W3CDTF">2014-12-02T00:03:51Z</dcterms:created>
  <dcterms:modified xsi:type="dcterms:W3CDTF">2014-12-02T00:53:42Z</dcterms:modified>
</cp:coreProperties>
</file>