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E1727C7-43CF-47F2-B6E0-6CF8087F625B}" type="datetimeFigureOut">
              <a:rPr lang="en-US" smtClean="0"/>
              <a:t>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B3F1B99-9A55-43E4-9552-64DA67D536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935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Copying formulae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 the layout of a table</a:t>
            </a:r>
          </a:p>
          <a:p>
            <a:r>
              <a:rPr lang="en-US" dirty="0" smtClean="0"/>
              <a:t>Use mathematical operations</a:t>
            </a:r>
          </a:p>
          <a:p>
            <a:r>
              <a:rPr lang="en-US" dirty="0" smtClean="0"/>
              <a:t>Copy formulae</a:t>
            </a:r>
          </a:p>
          <a:p>
            <a:r>
              <a:rPr lang="en-US" dirty="0" smtClean="0"/>
              <a:t>Display formulae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83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5291137" cy="2473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106680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Excel and enter the following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6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function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066800"/>
            <a:ext cx="371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Enter the function =sum(b2:e2) in cell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63" y="2743200"/>
            <a:ext cx="4705350" cy="2190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6019800" y="1676400"/>
            <a:ext cx="2743200" cy="685800"/>
          </a:xfrm>
          <a:prstGeom prst="borderCallout1">
            <a:avLst>
              <a:gd name="adj1" fmla="val 18750"/>
              <a:gd name="adj2" fmla="val -8333"/>
              <a:gd name="adj3" fmla="val 183333"/>
              <a:gd name="adj4" fmla="val -398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in formulae field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7086600" y="2595562"/>
            <a:ext cx="1676400" cy="685800"/>
          </a:xfrm>
          <a:prstGeom prst="borderCallout1">
            <a:avLst>
              <a:gd name="adj1" fmla="val 18750"/>
              <a:gd name="adj2" fmla="val -8333"/>
              <a:gd name="adj3" fmla="val 127083"/>
              <a:gd name="adj4" fmla="val -80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 enter in cell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182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formula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066800"/>
            <a:ext cx="45704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Mark (</a:t>
            </a:r>
            <a:r>
              <a:rPr lang="en-US" dirty="0" err="1" smtClean="0">
                <a:solidFill>
                  <a:prstClr val="black"/>
                </a:solidFill>
              </a:rPr>
              <a:t>hihglight</a:t>
            </a:r>
            <a:r>
              <a:rPr lang="en-US" dirty="0" smtClean="0">
                <a:solidFill>
                  <a:prstClr val="black"/>
                </a:solidFill>
              </a:rPr>
              <a:t>) cell with formula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In bottom right corner a black cross will appear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Hold the CTRL-button down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Left cli with the mouse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Drag down to the end of the column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Let go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5354872" y="2590800"/>
            <a:ext cx="2743200" cy="685800"/>
          </a:xfrm>
          <a:prstGeom prst="borderCallout1">
            <a:avLst>
              <a:gd name="adj1" fmla="val 91667"/>
              <a:gd name="adj2" fmla="val 47396"/>
              <a:gd name="adj3" fmla="val 341666"/>
              <a:gd name="adj4" fmla="val 689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Relative – Formula is changed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1371600" y="4207668"/>
            <a:ext cx="2819400" cy="685800"/>
          </a:xfrm>
          <a:prstGeom prst="borderCallout1">
            <a:avLst>
              <a:gd name="adj1" fmla="val 104167"/>
              <a:gd name="adj2" fmla="val 97349"/>
              <a:gd name="adj3" fmla="val 175000"/>
              <a:gd name="adj4" fmla="val 185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Formula will be copied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37" y="3124200"/>
            <a:ext cx="1076325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64768"/>
            <a:ext cx="2022945" cy="2605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1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function (totals)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066800"/>
            <a:ext cx="518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Enter the function =</a:t>
            </a:r>
            <a:r>
              <a:rPr lang="en-US" dirty="0" smtClean="0">
                <a:solidFill>
                  <a:prstClr val="black"/>
                </a:solidFill>
              </a:rPr>
              <a:t>sum(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b2:b8</a:t>
            </a:r>
            <a:r>
              <a:rPr lang="en-US" dirty="0" smtClean="0">
                <a:solidFill>
                  <a:prstClr val="black"/>
                </a:solidFill>
              </a:rPr>
              <a:t>) </a:t>
            </a:r>
            <a:r>
              <a:rPr lang="en-US" dirty="0">
                <a:solidFill>
                  <a:prstClr val="black"/>
                </a:solidFill>
              </a:rPr>
              <a:t>in </a:t>
            </a:r>
            <a:r>
              <a:rPr lang="en-US" dirty="0" smtClean="0">
                <a:solidFill>
                  <a:prstClr val="black"/>
                </a:solidFill>
              </a:rPr>
              <a:t>cell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Or use </a:t>
            </a:r>
            <a:r>
              <a:rPr lang="en-US" dirty="0" err="1" smtClean="0">
                <a:solidFill>
                  <a:prstClr val="black"/>
                </a:solidFill>
              </a:rPr>
              <a:t>autosum</a:t>
            </a:r>
            <a:r>
              <a:rPr lang="en-US" dirty="0" smtClean="0">
                <a:solidFill>
                  <a:prstClr val="black"/>
                </a:solidFill>
              </a:rPr>
              <a:t> by marking all the cells in the column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228600" y="3990973"/>
            <a:ext cx="1676400" cy="1104901"/>
          </a:xfrm>
          <a:prstGeom prst="borderCallout1">
            <a:avLst>
              <a:gd name="adj1" fmla="val -7056"/>
              <a:gd name="adj2" fmla="val 48852"/>
              <a:gd name="adj3" fmla="val -135134"/>
              <a:gd name="adj4" fmla="val 1019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Or highlight the column and use </a:t>
            </a:r>
            <a:r>
              <a:rPr lang="en-US" dirty="0" err="1" smtClean="0">
                <a:solidFill>
                  <a:prstClr val="white"/>
                </a:solidFill>
              </a:rPr>
              <a:t>autosum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43" y="1838325"/>
            <a:ext cx="2149576" cy="757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19400"/>
            <a:ext cx="4362450" cy="2276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6172200" y="1938337"/>
            <a:ext cx="2743200" cy="685800"/>
          </a:xfrm>
          <a:prstGeom prst="borderCallout1">
            <a:avLst>
              <a:gd name="adj1" fmla="val 18750"/>
              <a:gd name="adj2" fmla="val -8333"/>
              <a:gd name="adj3" fmla="val 425000"/>
              <a:gd name="adj4" fmla="val -846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Enter in formulae </a:t>
            </a:r>
            <a:r>
              <a:rPr lang="en-US" dirty="0" smtClean="0">
                <a:solidFill>
                  <a:prstClr val="white"/>
                </a:solidFill>
              </a:rPr>
              <a:t>field or cell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9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formula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90" y="2593258"/>
            <a:ext cx="4591050" cy="2457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4390" y="685800"/>
            <a:ext cx="45704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Mark (highlight) cell with formula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In bottom right corner a black cross will appear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Hold the CTRL-button down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Left click with the mouse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Drag down to the end of the row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Let go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5791200" y="1066800"/>
            <a:ext cx="2743200" cy="685800"/>
          </a:xfrm>
          <a:prstGeom prst="borderCallout1">
            <a:avLst>
              <a:gd name="adj1" fmla="val 91667"/>
              <a:gd name="adj2" fmla="val 47396"/>
              <a:gd name="adj3" fmla="val 524462"/>
              <a:gd name="adj4" fmla="val -294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Relative – Formula is changed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Line Callout 1 6"/>
          <p:cNvSpPr/>
          <p:nvPr/>
        </p:nvSpPr>
        <p:spPr>
          <a:xfrm>
            <a:off x="5781368" y="4648200"/>
            <a:ext cx="2819400" cy="685800"/>
          </a:xfrm>
          <a:prstGeom prst="borderCallout1">
            <a:avLst>
              <a:gd name="adj1" fmla="val 52554"/>
              <a:gd name="adj2" fmla="val 1621"/>
              <a:gd name="adj3" fmla="val 22312"/>
              <a:gd name="adj4" fmla="val -85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Formula will be copied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3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 formulas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7543800" cy="842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762000" y="1866900"/>
            <a:ext cx="2743200" cy="685800"/>
          </a:xfrm>
          <a:prstGeom prst="borderCallout1">
            <a:avLst>
              <a:gd name="adj1" fmla="val 0"/>
              <a:gd name="adj2" fmla="val 50000"/>
              <a:gd name="adj3" fmla="val -142003"/>
              <a:gd name="adj4" fmla="val 836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Click on formula at the menu-bar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4572000" y="1866900"/>
            <a:ext cx="2743200" cy="685800"/>
          </a:xfrm>
          <a:prstGeom prst="borderCallout1">
            <a:avLst>
              <a:gd name="adj1" fmla="val 0"/>
              <a:gd name="adj2" fmla="val 50000"/>
              <a:gd name="adj3" fmla="val -119087"/>
              <a:gd name="adj4" fmla="val 664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Chose show formula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7229475" cy="1859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Callout 1 7"/>
          <p:cNvSpPr/>
          <p:nvPr/>
        </p:nvSpPr>
        <p:spPr>
          <a:xfrm>
            <a:off x="6019800" y="4953000"/>
            <a:ext cx="2743200" cy="685800"/>
          </a:xfrm>
          <a:prstGeom prst="borderCallout1">
            <a:avLst>
              <a:gd name="adj1" fmla="val 0"/>
              <a:gd name="adj2" fmla="val 50000"/>
              <a:gd name="adj3" fmla="val -85754"/>
              <a:gd name="adj4" fmla="val 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Chose show formula again to close view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6019800" y="5791200"/>
            <a:ext cx="2743200" cy="685800"/>
          </a:xfrm>
          <a:prstGeom prst="borderCallout1">
            <a:avLst>
              <a:gd name="adj1" fmla="val 0"/>
              <a:gd name="adj2" fmla="val 50000"/>
              <a:gd name="adj3" fmla="val -21171"/>
              <a:gd name="adj4" fmla="val 5188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Save document as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Product sales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65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28</TotalTime>
  <Words>160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Data analysis</vt:lpstr>
      <vt:lpstr>Copying formulae</vt:lpstr>
      <vt:lpstr>Enter data</vt:lpstr>
      <vt:lpstr>Enter function</vt:lpstr>
      <vt:lpstr>Copy formula</vt:lpstr>
      <vt:lpstr>Enter function (totals)</vt:lpstr>
      <vt:lpstr>Copy formula</vt:lpstr>
      <vt:lpstr>Display formulas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3</cp:revision>
  <dcterms:created xsi:type="dcterms:W3CDTF">2015-01-16T01:05:55Z</dcterms:created>
  <dcterms:modified xsi:type="dcterms:W3CDTF">2015-01-16T01:34:45Z</dcterms:modified>
</cp:coreProperties>
</file>