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0F943-365F-4EBF-B823-FC9D9312B851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2DEE-0B1F-424C-919E-BBE4ECB4140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0F943-365F-4EBF-B823-FC9D9312B851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2DEE-0B1F-424C-919E-BBE4ECB414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0F943-365F-4EBF-B823-FC9D9312B851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2DEE-0B1F-424C-919E-BBE4ECB414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0F943-365F-4EBF-B823-FC9D9312B851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2DEE-0B1F-424C-919E-BBE4ECB414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0F943-365F-4EBF-B823-FC9D9312B851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2DEE-0B1F-424C-919E-BBE4ECB4140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0F943-365F-4EBF-B823-FC9D9312B851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2DEE-0B1F-424C-919E-BBE4ECB414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0F943-365F-4EBF-B823-FC9D9312B851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2DEE-0B1F-424C-919E-BBE4ECB4140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0F943-365F-4EBF-B823-FC9D9312B851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2DEE-0B1F-424C-919E-BBE4ECB414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0F943-365F-4EBF-B823-FC9D9312B851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2DEE-0B1F-424C-919E-BBE4ECB414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0F943-365F-4EBF-B823-FC9D9312B851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2DEE-0B1F-424C-919E-BBE4ECB41403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0F943-365F-4EBF-B823-FC9D9312B851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02DEE-0B1F-424C-919E-BBE4ECB414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ACB0F943-365F-4EBF-B823-FC9D9312B851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C0102DEE-0B1F-424C-919E-BBE4ECB4140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Data Analysis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Activity 14:5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514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Naming a Cell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Naming a cell</a:t>
            </a:r>
          </a:p>
          <a:p>
            <a:r>
              <a:rPr lang="en-US" dirty="0" smtClean="0"/>
              <a:t>Using named cells in formula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174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 data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685800"/>
            <a:ext cx="5032644" cy="2667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6817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Define name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838200"/>
            <a:ext cx="1981200" cy="18148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2871787"/>
            <a:ext cx="1981201" cy="5220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812074"/>
            <a:ext cx="4219575" cy="25241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rame 3"/>
          <p:cNvSpPr/>
          <p:nvPr/>
        </p:nvSpPr>
        <p:spPr>
          <a:xfrm>
            <a:off x="3886200" y="1524000"/>
            <a:ext cx="1143000" cy="550136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14800" y="3810000"/>
            <a:ext cx="24545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Suggested name</a:t>
            </a:r>
          </a:p>
          <a:p>
            <a:r>
              <a:rPr lang="en-US" dirty="0" smtClean="0"/>
              <a:t>Change or keep</a:t>
            </a:r>
          </a:p>
          <a:p>
            <a:r>
              <a:rPr lang="en-US" dirty="0" smtClean="0"/>
              <a:t>No blanks in Cell names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097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Define names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685800"/>
            <a:ext cx="5376672" cy="2743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rame 3"/>
          <p:cNvSpPr/>
          <p:nvPr/>
        </p:nvSpPr>
        <p:spPr>
          <a:xfrm>
            <a:off x="533400" y="457200"/>
            <a:ext cx="3200400" cy="8382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4038600"/>
            <a:ext cx="25250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 the same with cell B3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6813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formula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85800"/>
            <a:ext cx="6781800" cy="2628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rame 3"/>
          <p:cNvSpPr/>
          <p:nvPr/>
        </p:nvSpPr>
        <p:spPr>
          <a:xfrm>
            <a:off x="2743200" y="2895600"/>
            <a:ext cx="762000" cy="3048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Frame 4"/>
          <p:cNvSpPr/>
          <p:nvPr/>
        </p:nvSpPr>
        <p:spPr>
          <a:xfrm>
            <a:off x="6248400" y="1066800"/>
            <a:ext cx="1219200" cy="3810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435531"/>
            <a:ext cx="3962400" cy="12482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953000" y="3657600"/>
            <a:ext cx="25406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Click on use formulas</a:t>
            </a:r>
          </a:p>
          <a:p>
            <a:r>
              <a:rPr lang="en-US" sz="1200" dirty="0" smtClean="0"/>
              <a:t>Click on </a:t>
            </a:r>
            <a:r>
              <a:rPr lang="en-US" sz="1200" dirty="0" err="1" smtClean="0"/>
              <a:t>Amount_of_money_invested</a:t>
            </a:r>
            <a:endParaRPr lang="en-US" sz="1200" dirty="0" smtClean="0"/>
          </a:p>
          <a:p>
            <a:r>
              <a:rPr lang="en-US" sz="1200" dirty="0" smtClean="0"/>
              <a:t>Click and insert *</a:t>
            </a:r>
          </a:p>
          <a:p>
            <a:r>
              <a:rPr lang="en-US" sz="1200" dirty="0" smtClean="0"/>
              <a:t>Click on use formula</a:t>
            </a:r>
            <a:br>
              <a:rPr lang="en-US" sz="1200" dirty="0" smtClean="0"/>
            </a:br>
            <a:r>
              <a:rPr lang="en-US" sz="1200" dirty="0" smtClean="0"/>
              <a:t>Click on </a:t>
            </a:r>
            <a:r>
              <a:rPr lang="en-US" sz="1200" dirty="0" err="1" smtClean="0"/>
              <a:t>Interest_rate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201983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Naming cells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609600"/>
            <a:ext cx="6126892" cy="2667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38200" y="3810000"/>
            <a:ext cx="607089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Final spreadsheet looks like this</a:t>
            </a:r>
            <a:br>
              <a:rPr lang="en-US" dirty="0" smtClean="0"/>
            </a:br>
            <a:r>
              <a:rPr lang="en-US" dirty="0" smtClean="0"/>
              <a:t>Naming cells  makes it easier to understand how formula works</a:t>
            </a:r>
          </a:p>
          <a:p>
            <a:endParaRPr lang="en-US" dirty="0"/>
          </a:p>
          <a:p>
            <a:r>
              <a:rPr lang="en-US" dirty="0" smtClean="0"/>
              <a:t>Format cell B5 to Currency $, No decimals</a:t>
            </a:r>
            <a:br>
              <a:rPr lang="en-US" dirty="0" smtClean="0"/>
            </a:br>
            <a:r>
              <a:rPr lang="en-US" dirty="0" smtClean="0"/>
              <a:t>Save file as </a:t>
            </a:r>
            <a:r>
              <a:rPr lang="en-US" b="1" dirty="0" smtClean="0">
                <a:solidFill>
                  <a:srgbClr val="FF0000"/>
                </a:solidFill>
              </a:rPr>
              <a:t>Activity 5 named cell</a:t>
            </a:r>
            <a:br>
              <a:rPr lang="en-US" b="1" dirty="0" smtClean="0">
                <a:solidFill>
                  <a:srgbClr val="FF0000"/>
                </a:solidFill>
              </a:rPr>
            </a:b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2067" y="3091952"/>
            <a:ext cx="2533650" cy="6000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6551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24</TotalTime>
  <Words>61</Words>
  <Application>Microsoft Office PowerPoint</Application>
  <PresentationFormat>On-screen Show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NewsPrint</vt:lpstr>
      <vt:lpstr>Data Analysis</vt:lpstr>
      <vt:lpstr>Naming a Cell</vt:lpstr>
      <vt:lpstr>Insert data</vt:lpstr>
      <vt:lpstr>Define name</vt:lpstr>
      <vt:lpstr>Define names</vt:lpstr>
      <vt:lpstr>Create formula</vt:lpstr>
      <vt:lpstr>Naming cells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Analysis</dc:title>
  <dc:creator>Yew Hah</dc:creator>
  <cp:lastModifiedBy>Yew Hah</cp:lastModifiedBy>
  <cp:revision>3</cp:revision>
  <dcterms:created xsi:type="dcterms:W3CDTF">2015-01-28T00:51:59Z</dcterms:created>
  <dcterms:modified xsi:type="dcterms:W3CDTF">2015-01-28T01:16:35Z</dcterms:modified>
</cp:coreProperties>
</file>