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8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10766-1DFE-4DCF-BB8E-81BE1B88683B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47097-9772-4E00-83B0-5AA44D85E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47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E47097-9772-4E00-83B0-5AA44D85E7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400300"/>
            <a:ext cx="7543800" cy="1143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43300"/>
            <a:ext cx="6858000" cy="74295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47D8-BFA7-48A9-951E-61C851D1973D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514350"/>
            <a:ext cx="7239000" cy="291465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BB99-7455-44AA-BF6C-898A4260D6D7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514351"/>
            <a:ext cx="1828800" cy="40576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514351"/>
            <a:ext cx="5715000" cy="36576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B526-77DD-4D57-9B3C-944B4CCA6598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79191-CC66-485F-BE0E-F36D6B56093A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57450"/>
            <a:ext cx="7543800" cy="12573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714750"/>
            <a:ext cx="6858000" cy="6858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93E0-AB30-47B0-853B-868A8E41D25E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457201"/>
            <a:ext cx="3657600" cy="2825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1"/>
            <a:ext cx="3657600" cy="2825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8330-C7B5-4C5B-A351-E994F8A55003}" type="datetime1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457200"/>
            <a:ext cx="3657600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996948"/>
            <a:ext cx="3657600" cy="2286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457200"/>
            <a:ext cx="3657600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996948"/>
            <a:ext cx="3657600" cy="2286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228C-6663-4A2D-B84B-A550F8855FCC}" type="datetime1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937022"/>
            <a:ext cx="3657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937022"/>
            <a:ext cx="3657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AFF80-6EAF-4E47-B9E6-4C3482455327}" type="datetime1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BB5A-510D-44F0-9FF5-A974BE87DC50}" type="datetime1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429000"/>
            <a:ext cx="6784848" cy="120015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342900"/>
            <a:ext cx="4594934" cy="30860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2" y="342900"/>
            <a:ext cx="2673657" cy="30861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E8BE-B1B4-4B84-A8C8-4F10387B1727}" type="datetime1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153444" y="1885752"/>
            <a:ext cx="28575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3429000"/>
            <a:ext cx="6784848" cy="120015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342900"/>
            <a:ext cx="7543800" cy="21717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2628900"/>
            <a:ext cx="7391400" cy="60364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5636C-71EE-43D1-94DF-06372EC4C697}" type="datetime1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3429000"/>
            <a:ext cx="6781800" cy="12001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514350"/>
            <a:ext cx="7543800" cy="29146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46565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B92D490-C051-4B00-A98A-8CE59B080BFB}" type="datetime1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4656582"/>
            <a:ext cx="487386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Stefan Thorvaldsson, Yew Wah International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4265676"/>
            <a:ext cx="762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1BF7526-E374-4E2A-A4DD-90AB6A6C77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14:4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544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Absolute and relative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able to identify when a relative or absolute reference is needed.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0200" y="3086100"/>
            <a:ext cx="3474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 Excel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60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data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4350"/>
            <a:ext cx="7528410" cy="262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3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571500"/>
            <a:ext cx="5880735" cy="2400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57450"/>
            <a:ext cx="2631656" cy="1775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6601" y="3345060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Hint – Format cells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18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620" y="3371850"/>
            <a:ext cx="6781800" cy="1200150"/>
          </a:xfrm>
        </p:spPr>
        <p:txBody>
          <a:bodyPr/>
          <a:lstStyle/>
          <a:p>
            <a:r>
              <a:rPr lang="en-US" dirty="0" smtClean="0"/>
              <a:t>Copy formula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46" y="800100"/>
            <a:ext cx="2514600" cy="10929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47" y="2071687"/>
            <a:ext cx="2514600" cy="633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88074"/>
            <a:ext cx="41910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2571751"/>
            <a:ext cx="1943100" cy="878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19" y="2571750"/>
            <a:ext cx="2148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Copy – Lower right Corner</a:t>
            </a:r>
            <a:br>
              <a:rPr lang="en-US" sz="1400" dirty="0" smtClean="0"/>
            </a:br>
            <a:r>
              <a:rPr lang="en-US" sz="1400" dirty="0" smtClean="0"/>
              <a:t>Drag down</a:t>
            </a:r>
            <a:endParaRPr lang="en-US" sz="1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170" y="3600450"/>
            <a:ext cx="1780631" cy="7654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16127" y="269185"/>
            <a:ext cx="19800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Relative</a:t>
            </a:r>
            <a:endParaRPr lang="en-US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8210" y="234299"/>
            <a:ext cx="42841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Absolute reference</a:t>
            </a:r>
            <a:endParaRPr lang="en-US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988332">
            <a:off x="7776704" y="113425"/>
            <a:ext cx="11798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$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62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Relative &amp; absolute referencing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5220789" cy="18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1999" y="2914650"/>
            <a:ext cx="5370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Save spreadsheet as </a:t>
            </a:r>
            <a:r>
              <a:rPr lang="en-US" b="1" dirty="0" smtClean="0">
                <a:solidFill>
                  <a:srgbClr val="FF0000"/>
                </a:solidFill>
              </a:rPr>
              <a:t>Relative and absolute referencing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Thorvaldsson, Yew Wah International School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12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1302</TotalTime>
  <Words>95</Words>
  <Application>Microsoft Office PowerPoint</Application>
  <PresentationFormat>On-screen Show (16:9)</PresentationFormat>
  <Paragraphs>22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NewsPrint</vt:lpstr>
      <vt:lpstr>Data Analysis</vt:lpstr>
      <vt:lpstr>Absolute and relative cell</vt:lpstr>
      <vt:lpstr>Enter data</vt:lpstr>
      <vt:lpstr>Convert</vt:lpstr>
      <vt:lpstr>Copy formula</vt:lpstr>
      <vt:lpstr>Relative &amp; absolute referencing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Yew Hah</dc:creator>
  <cp:lastModifiedBy>Yew Hah</cp:lastModifiedBy>
  <cp:revision>9</cp:revision>
  <dcterms:created xsi:type="dcterms:W3CDTF">2015-01-27T23:32:56Z</dcterms:created>
  <dcterms:modified xsi:type="dcterms:W3CDTF">2015-01-30T01:25:43Z</dcterms:modified>
</cp:coreProperties>
</file>