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1FC25C7-0DDC-4642-B907-FAB090E46548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557507C-21E5-4438-899D-83B44CE3B1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14:3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456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spreadsheet “What if”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Amend data in spreadsheet</a:t>
            </a:r>
          </a:p>
          <a:p>
            <a:r>
              <a:rPr lang="en-US" dirty="0" smtClean="0"/>
              <a:t>Print out formula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25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out Budget model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2743200" cy="24505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91640"/>
            <a:ext cx="2857927" cy="24711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429000" y="2667000"/>
            <a:ext cx="16764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648200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much is left at the end of week?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443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more in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4857750" cy="4514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>
            <a:off x="5619750" y="1752600"/>
            <a:ext cx="24384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new row</a:t>
            </a:r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5619750" y="2108563"/>
            <a:ext cx="24384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formula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5602333" y="4648200"/>
            <a:ext cx="24384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 answer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749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36576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Save this file as Revised Budget model</a:t>
            </a:r>
          </a:p>
          <a:p>
            <a:r>
              <a:rPr lang="en-US" sz="2600" dirty="0" smtClean="0"/>
              <a:t>And save as usual as </a:t>
            </a:r>
            <a:r>
              <a:rPr lang="en-US" sz="2600" b="1" dirty="0" smtClean="0">
                <a:solidFill>
                  <a:srgbClr val="FF0000"/>
                </a:solidFill>
              </a:rPr>
              <a:t>NameClassDataAnalysis14.3.xls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Take two Snips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and create a word-document.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One of the sheet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and one of the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formulas in the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sheet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895600"/>
            <a:ext cx="4474212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572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48</TotalTime>
  <Words>60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NewsPrint</vt:lpstr>
      <vt:lpstr>Data Analysis</vt:lpstr>
      <vt:lpstr>Use spreadsheet “What if”</vt:lpstr>
      <vt:lpstr>Try out Budget model</vt:lpstr>
      <vt:lpstr>Add more in</vt:lpstr>
      <vt:lpstr>Snips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Yew Hah</dc:creator>
  <cp:lastModifiedBy>Yew Hah</cp:lastModifiedBy>
  <cp:revision>3</cp:revision>
  <dcterms:created xsi:type="dcterms:W3CDTF">2015-01-23T03:04:29Z</dcterms:created>
  <dcterms:modified xsi:type="dcterms:W3CDTF">2015-01-23T03:52:45Z</dcterms:modified>
</cp:coreProperties>
</file>