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6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921B980-B1A8-479A-8D7F-E715E75A3B39}" type="datetimeFigureOut">
              <a:rPr lang="en-US" smtClean="0"/>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300EAA-B135-4D94-B136-975F63D451E4}"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21B980-B1A8-479A-8D7F-E715E75A3B39}" type="datetimeFigureOut">
              <a:rPr lang="en-US" smtClean="0"/>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300EAA-B135-4D94-B136-975F63D451E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21B980-B1A8-479A-8D7F-E715E75A3B39}" type="datetimeFigureOut">
              <a:rPr lang="en-US" smtClean="0"/>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300EAA-B135-4D94-B136-975F63D451E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21B980-B1A8-479A-8D7F-E715E75A3B39}" type="datetimeFigureOut">
              <a:rPr lang="en-US" smtClean="0"/>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300EAA-B135-4D94-B136-975F63D451E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21B980-B1A8-479A-8D7F-E715E75A3B39}" type="datetimeFigureOut">
              <a:rPr lang="en-US" smtClean="0"/>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300EAA-B135-4D94-B136-975F63D451E4}"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921B980-B1A8-479A-8D7F-E715E75A3B39}" type="datetimeFigureOut">
              <a:rPr lang="en-US" smtClean="0"/>
              <a:t>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300EAA-B135-4D94-B136-975F63D451E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21B980-B1A8-479A-8D7F-E715E75A3B39}" type="datetimeFigureOut">
              <a:rPr lang="en-US" smtClean="0"/>
              <a:t>1/23/2015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300EAA-B135-4D94-B136-975F63D451E4}"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921B980-B1A8-479A-8D7F-E715E75A3B39}" type="datetimeFigureOut">
              <a:rPr lang="en-US" smtClean="0"/>
              <a:t>1/23/2015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300EAA-B135-4D94-B136-975F63D451E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21B980-B1A8-479A-8D7F-E715E75A3B39}" type="datetimeFigureOut">
              <a:rPr lang="en-US" smtClean="0"/>
              <a:t>1/23/2015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300EAA-B135-4D94-B136-975F63D451E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1B980-B1A8-479A-8D7F-E715E75A3B39}" type="datetimeFigureOut">
              <a:rPr lang="en-US" smtClean="0"/>
              <a:t>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300EAA-B135-4D94-B136-975F63D451E4}"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1B980-B1A8-479A-8D7F-E715E75A3B39}" type="datetimeFigureOut">
              <a:rPr lang="en-US" smtClean="0"/>
              <a:t>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300EAA-B135-4D94-B136-975F63D451E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1921B980-B1A8-479A-8D7F-E715E75A3B39}" type="datetimeFigureOut">
              <a:rPr lang="en-US" smtClean="0"/>
              <a:t>1/23/2015</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04300EAA-B135-4D94-B136-975F63D451E4}"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Data Analysis</a:t>
            </a:r>
            <a:endParaRPr lang="en-US" dirty="0"/>
          </a:p>
        </p:txBody>
      </p:sp>
      <p:sp>
        <p:nvSpPr>
          <p:cNvPr id="3" name="Subtitle 2"/>
          <p:cNvSpPr>
            <a:spLocks noGrp="1"/>
          </p:cNvSpPr>
          <p:nvPr>
            <p:ph type="subTitle" idx="1"/>
          </p:nvPr>
        </p:nvSpPr>
        <p:spPr/>
        <p:txBody>
          <a:bodyPr/>
          <a:lstStyle/>
          <a:p>
            <a:r>
              <a:rPr lang="en-US" dirty="0" smtClean="0"/>
              <a:t>Activity 14.2</a:t>
            </a:r>
            <a:endParaRPr lang="en-US" dirty="0"/>
          </a:p>
        </p:txBody>
      </p:sp>
    </p:spTree>
    <p:extLst>
      <p:ext uri="{BB962C8B-B14F-4D97-AF65-F5344CB8AC3E}">
        <p14:creationId xmlns:p14="http://schemas.microsoft.com/office/powerpoint/2010/main" val="31181316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a:t>
            </a:r>
            <a:endParaRPr lang="en-US" dirty="0"/>
          </a:p>
        </p:txBody>
      </p:sp>
      <p:sp>
        <p:nvSpPr>
          <p:cNvPr id="3" name="Content Placeholder 2"/>
          <p:cNvSpPr>
            <a:spLocks noGrp="1"/>
          </p:cNvSpPr>
          <p:nvPr>
            <p:ph idx="1"/>
          </p:nvPr>
        </p:nvSpPr>
        <p:spPr/>
        <p:txBody>
          <a:bodyPr/>
          <a:lstStyle/>
          <a:p>
            <a:r>
              <a:rPr lang="en-US" dirty="0" smtClean="0"/>
              <a:t>Enter data with 100% accuracy</a:t>
            </a:r>
          </a:p>
          <a:p>
            <a:r>
              <a:rPr lang="en-US" dirty="0" smtClean="0"/>
              <a:t>Format Cells</a:t>
            </a:r>
            <a:endParaRPr lang="en-US" dirty="0"/>
          </a:p>
        </p:txBody>
      </p:sp>
    </p:spTree>
    <p:extLst>
      <p:ext uri="{BB962C8B-B14F-4D97-AF65-F5344CB8AC3E}">
        <p14:creationId xmlns:p14="http://schemas.microsoft.com/office/powerpoint/2010/main" val="19528719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 Excel</a:t>
            </a:r>
            <a:endParaRPr lang="en-US" dirty="0"/>
          </a:p>
        </p:txBody>
      </p:sp>
      <p:sp>
        <p:nvSpPr>
          <p:cNvPr id="3" name="Content Placeholder 2"/>
          <p:cNvSpPr>
            <a:spLocks noGrp="1"/>
          </p:cNvSpPr>
          <p:nvPr>
            <p:ph idx="1"/>
          </p:nvPr>
        </p:nvSpPr>
        <p:spPr/>
        <p:txBody>
          <a:bodyPr/>
          <a:lstStyle/>
          <a:p>
            <a:pPr marL="0" indent="0">
              <a:buNone/>
            </a:pPr>
            <a:r>
              <a:rPr lang="en-US" dirty="0" smtClean="0"/>
              <a:t>A university student is living away from home for the first time and they want to make sure that they budget the limited amount of money they will have. They are going to create a spreadsheet model. </a:t>
            </a:r>
          </a:p>
          <a:p>
            <a:pPr marL="0" indent="0">
              <a:buNone/>
            </a:pPr>
            <a:endParaRPr lang="en-US" dirty="0"/>
          </a:p>
          <a:p>
            <a:r>
              <a:rPr lang="en-US" dirty="0" smtClean="0"/>
              <a:t>Load the spreadsheet software Excel</a:t>
            </a:r>
          </a:p>
          <a:p>
            <a:r>
              <a:rPr lang="en-US" dirty="0" smtClean="0"/>
              <a:t>Enter the details</a:t>
            </a:r>
            <a:endParaRPr lang="en-US" dirty="0"/>
          </a:p>
        </p:txBody>
      </p:sp>
    </p:spTree>
    <p:extLst>
      <p:ext uri="{BB962C8B-B14F-4D97-AF65-F5344CB8AC3E}">
        <p14:creationId xmlns:p14="http://schemas.microsoft.com/office/powerpoint/2010/main" val="8793689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Enter data into Spreadsheet</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340849">
            <a:off x="3795319" y="1420168"/>
            <a:ext cx="4163409" cy="35508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67681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Formula in cells</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762000"/>
            <a:ext cx="6909094" cy="2362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ight Arrow 3"/>
          <p:cNvSpPr/>
          <p:nvPr/>
        </p:nvSpPr>
        <p:spPr>
          <a:xfrm>
            <a:off x="3352800" y="914400"/>
            <a:ext cx="863747"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3200400" y="2286000"/>
            <a:ext cx="863747"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62000" y="3505200"/>
            <a:ext cx="4784323" cy="923330"/>
          </a:xfrm>
          <a:prstGeom prst="rect">
            <a:avLst/>
          </a:prstGeom>
          <a:noFill/>
        </p:spPr>
        <p:txBody>
          <a:bodyPr wrap="none" rtlCol="0">
            <a:spAutoFit/>
          </a:bodyPr>
          <a:lstStyle/>
          <a:p>
            <a:r>
              <a:rPr lang="en-US" dirty="0" smtClean="0"/>
              <a:t>Insert formula in the cell under </a:t>
            </a:r>
            <a:r>
              <a:rPr lang="en-US" b="1" dirty="0" smtClean="0"/>
              <a:t>Income per week</a:t>
            </a:r>
          </a:p>
          <a:p>
            <a:r>
              <a:rPr lang="en-US" dirty="0" smtClean="0"/>
              <a:t>Write in Formula field or By clicking in cells</a:t>
            </a:r>
          </a:p>
          <a:p>
            <a:r>
              <a:rPr lang="en-US" dirty="0" smtClean="0"/>
              <a:t>Formula is =b4/c4</a:t>
            </a:r>
            <a:endParaRPr lang="en-US" dirty="0"/>
          </a:p>
        </p:txBody>
      </p:sp>
    </p:spTree>
    <p:extLst>
      <p:ext uri="{BB962C8B-B14F-4D97-AF65-F5344CB8AC3E}">
        <p14:creationId xmlns:p14="http://schemas.microsoft.com/office/powerpoint/2010/main" val="5708488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 formula</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838200"/>
            <a:ext cx="5875724" cy="2362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62000" y="3733800"/>
            <a:ext cx="7266669" cy="1200329"/>
          </a:xfrm>
          <a:prstGeom prst="rect">
            <a:avLst/>
          </a:prstGeom>
          <a:noFill/>
        </p:spPr>
        <p:txBody>
          <a:bodyPr wrap="none" rtlCol="0">
            <a:spAutoFit/>
          </a:bodyPr>
          <a:lstStyle/>
          <a:p>
            <a:r>
              <a:rPr lang="en-US" dirty="0" smtClean="0"/>
              <a:t>Do the same for </a:t>
            </a:r>
            <a:r>
              <a:rPr lang="en-US" b="1" dirty="0" smtClean="0"/>
              <a:t>Income per week </a:t>
            </a:r>
            <a:r>
              <a:rPr lang="en-US" dirty="0" smtClean="0"/>
              <a:t>for Part time job</a:t>
            </a:r>
          </a:p>
          <a:p>
            <a:r>
              <a:rPr lang="en-US" dirty="0" smtClean="0"/>
              <a:t>Or copy the formula from the cell above.</a:t>
            </a:r>
          </a:p>
          <a:p>
            <a:r>
              <a:rPr lang="en-US" dirty="0" smtClean="0"/>
              <a:t>Use the cross in lower right corner and drag down to next cell</a:t>
            </a:r>
          </a:p>
          <a:p>
            <a:r>
              <a:rPr lang="en-US" dirty="0" smtClean="0"/>
              <a:t>In cell </a:t>
            </a:r>
            <a:r>
              <a:rPr lang="en-US" b="1" dirty="0" smtClean="0">
                <a:solidFill>
                  <a:srgbClr val="FF0000"/>
                </a:solidFill>
              </a:rPr>
              <a:t>D7 </a:t>
            </a:r>
            <a:r>
              <a:rPr lang="en-US" dirty="0" smtClean="0"/>
              <a:t>(Total income per week) enter the formula </a:t>
            </a:r>
            <a:r>
              <a:rPr lang="en-US" b="1" dirty="0" smtClean="0">
                <a:solidFill>
                  <a:srgbClr val="FF0000"/>
                </a:solidFill>
              </a:rPr>
              <a:t>=d4+d5 </a:t>
            </a:r>
            <a:r>
              <a:rPr lang="en-US" dirty="0" smtClean="0"/>
              <a:t>to get the total</a:t>
            </a:r>
            <a:endParaRPr lang="en-US" dirty="0"/>
          </a:p>
        </p:txBody>
      </p:sp>
    </p:spTree>
    <p:extLst>
      <p:ext uri="{BB962C8B-B14F-4D97-AF65-F5344CB8AC3E}">
        <p14:creationId xmlns:p14="http://schemas.microsoft.com/office/powerpoint/2010/main" val="18990295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cells</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609599"/>
            <a:ext cx="3810000" cy="342167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838199" y="4191000"/>
            <a:ext cx="5784597" cy="923330"/>
          </a:xfrm>
          <a:prstGeom prst="rect">
            <a:avLst/>
          </a:prstGeom>
          <a:noFill/>
        </p:spPr>
        <p:txBody>
          <a:bodyPr wrap="none" rtlCol="0">
            <a:spAutoFit/>
          </a:bodyPr>
          <a:lstStyle/>
          <a:p>
            <a:r>
              <a:rPr lang="en-US" dirty="0" smtClean="0"/>
              <a:t>Just right click on the cell that you want to format</a:t>
            </a:r>
          </a:p>
          <a:p>
            <a:r>
              <a:rPr lang="en-US" dirty="0" smtClean="0"/>
              <a:t>Choose your category and do the settings</a:t>
            </a:r>
          </a:p>
          <a:p>
            <a:r>
              <a:rPr lang="en-US" dirty="0" smtClean="0"/>
              <a:t>Remember that there will be different way of copy and paste</a:t>
            </a:r>
            <a:endParaRPr lang="en-US" dirty="0"/>
          </a:p>
        </p:txBody>
      </p:sp>
    </p:spTree>
    <p:extLst>
      <p:ext uri="{BB962C8B-B14F-4D97-AF65-F5344CB8AC3E}">
        <p14:creationId xmlns:p14="http://schemas.microsoft.com/office/powerpoint/2010/main" val="21403499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Fill data and formula</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533400"/>
            <a:ext cx="2676525" cy="16859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533400"/>
            <a:ext cx="2676525" cy="5048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1219200"/>
            <a:ext cx="2705100" cy="6477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3874" y="2057399"/>
            <a:ext cx="2702651" cy="6005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810000" y="3124200"/>
            <a:ext cx="4423006" cy="1200329"/>
          </a:xfrm>
          <a:prstGeom prst="rect">
            <a:avLst/>
          </a:prstGeom>
          <a:noFill/>
        </p:spPr>
        <p:txBody>
          <a:bodyPr wrap="none" rtlCol="0">
            <a:spAutoFit/>
          </a:bodyPr>
          <a:lstStyle/>
          <a:p>
            <a:r>
              <a:rPr lang="en-US" dirty="0" smtClean="0"/>
              <a:t>Different way with the same outcome</a:t>
            </a:r>
            <a:endParaRPr lang="en-US" dirty="0"/>
          </a:p>
          <a:p>
            <a:r>
              <a:rPr lang="en-US" dirty="0" smtClean="0"/>
              <a:t>Prefer number 2 cause Formula can be copied</a:t>
            </a:r>
            <a:br>
              <a:rPr lang="en-US" dirty="0" smtClean="0"/>
            </a:br>
            <a:r>
              <a:rPr lang="en-US" dirty="0" smtClean="0"/>
              <a:t/>
            </a:r>
            <a:br>
              <a:rPr lang="en-US" dirty="0" smtClean="0"/>
            </a:br>
            <a:r>
              <a:rPr lang="en-US" dirty="0" smtClean="0"/>
              <a:t>Copy to cells below</a:t>
            </a:r>
          </a:p>
        </p:txBody>
      </p:sp>
      <p:sp>
        <p:nvSpPr>
          <p:cNvPr id="5" name="Smiley Face 4"/>
          <p:cNvSpPr/>
          <p:nvPr/>
        </p:nvSpPr>
        <p:spPr>
          <a:xfrm>
            <a:off x="6356169" y="1297781"/>
            <a:ext cx="533400" cy="490538"/>
          </a:xfrm>
          <a:prstGeom prst="smileyFac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86525" y="3886200"/>
            <a:ext cx="1703684" cy="10032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92375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Finalize spreadsheet</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90600"/>
            <a:ext cx="3139193"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1600200"/>
            <a:ext cx="533400" cy="6572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flipV="1">
            <a:off x="3581400" y="2257426"/>
            <a:ext cx="1524000" cy="12477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943600" y="1676400"/>
            <a:ext cx="2832827" cy="923330"/>
          </a:xfrm>
          <a:prstGeom prst="rect">
            <a:avLst/>
          </a:prstGeom>
          <a:noFill/>
        </p:spPr>
        <p:txBody>
          <a:bodyPr wrap="none" rtlCol="0">
            <a:spAutoFit/>
          </a:bodyPr>
          <a:lstStyle/>
          <a:p>
            <a:r>
              <a:rPr lang="en-US" dirty="0" smtClean="0"/>
              <a:t>Mark the cells in the column</a:t>
            </a:r>
          </a:p>
          <a:p>
            <a:r>
              <a:rPr lang="en-US" dirty="0" smtClean="0"/>
              <a:t>Use </a:t>
            </a:r>
            <a:r>
              <a:rPr lang="en-US" dirty="0" err="1" smtClean="0"/>
              <a:t>autoSum</a:t>
            </a:r>
            <a:endParaRPr lang="en-US" dirty="0" smtClean="0"/>
          </a:p>
          <a:p>
            <a:r>
              <a:rPr lang="en-US" dirty="0" smtClean="0"/>
              <a:t>Or write the formula</a:t>
            </a:r>
            <a:endParaRPr lang="en-US" dirty="0"/>
          </a:p>
        </p:txBody>
      </p:sp>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8373" y="3100385"/>
            <a:ext cx="820738" cy="22383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5791200" y="3100385"/>
            <a:ext cx="3198311" cy="1754326"/>
          </a:xfrm>
          <a:prstGeom prst="rect">
            <a:avLst/>
          </a:prstGeom>
          <a:noFill/>
        </p:spPr>
        <p:txBody>
          <a:bodyPr wrap="none" rtlCol="0">
            <a:spAutoFit/>
          </a:bodyPr>
          <a:lstStyle/>
          <a:p>
            <a:r>
              <a:rPr lang="en-US" dirty="0" smtClean="0"/>
              <a:t>The difference in Green cell</a:t>
            </a:r>
          </a:p>
          <a:p>
            <a:endParaRPr lang="en-US" dirty="0"/>
          </a:p>
          <a:p>
            <a:r>
              <a:rPr lang="en-US" dirty="0" smtClean="0"/>
              <a:t>The amount in yellow – amount </a:t>
            </a:r>
            <a:br>
              <a:rPr lang="en-US" dirty="0" smtClean="0"/>
            </a:br>
            <a:r>
              <a:rPr lang="en-US" dirty="0" smtClean="0"/>
              <a:t>in red</a:t>
            </a:r>
          </a:p>
          <a:p>
            <a:endParaRPr lang="en-US" dirty="0"/>
          </a:p>
          <a:p>
            <a:r>
              <a:rPr lang="en-US" dirty="0" smtClean="0"/>
              <a:t>Formula </a:t>
            </a:r>
            <a:r>
              <a:rPr lang="en-US" b="1" dirty="0" smtClean="0">
                <a:solidFill>
                  <a:srgbClr val="FF0000"/>
                </a:solidFill>
              </a:rPr>
              <a:t>=D7-D18</a:t>
            </a:r>
            <a:endParaRPr lang="en-US" b="1" dirty="0">
              <a:solidFill>
                <a:srgbClr val="FF0000"/>
              </a:solidFill>
            </a:endParaRPr>
          </a:p>
        </p:txBody>
      </p:sp>
      <p:cxnSp>
        <p:nvCxnSpPr>
          <p:cNvPr id="10" name="Straight Arrow Connector 9"/>
          <p:cNvCxnSpPr/>
          <p:nvPr/>
        </p:nvCxnSpPr>
        <p:spPr>
          <a:xfrm flipV="1">
            <a:off x="5372100" y="4854711"/>
            <a:ext cx="876300" cy="3268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83559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40</TotalTime>
  <Words>219</Words>
  <Application>Microsoft Office PowerPoint</Application>
  <PresentationFormat>On-screen Show (4:3)</PresentationFormat>
  <Paragraphs>36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NewsPrint</vt:lpstr>
      <vt:lpstr>Data Analysis</vt:lpstr>
      <vt:lpstr>Data Analysis</vt:lpstr>
      <vt:lpstr>Enter Excel</vt:lpstr>
      <vt:lpstr>Enter data into Spreadsheet</vt:lpstr>
      <vt:lpstr>Formula in cells</vt:lpstr>
      <vt:lpstr>Copy formula</vt:lpstr>
      <vt:lpstr>Format cells</vt:lpstr>
      <vt:lpstr>Fill data and formula</vt:lpstr>
      <vt:lpstr>Finalize spreadsheet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Analysis</dc:title>
  <dc:creator>Yew Hah</dc:creator>
  <cp:lastModifiedBy>Yew Hah</cp:lastModifiedBy>
  <cp:revision>4</cp:revision>
  <dcterms:created xsi:type="dcterms:W3CDTF">2015-01-23T02:07:58Z</dcterms:created>
  <dcterms:modified xsi:type="dcterms:W3CDTF">2015-01-23T02:48:42Z</dcterms:modified>
</cp:coreProperties>
</file>