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8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6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2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3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2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4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5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8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4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7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3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0F239-6C4E-4B4F-A067-40CD17788236}" type="datetimeFigureOut">
              <a:rPr lang="en-US" smtClean="0"/>
              <a:t>11/8/2014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EA208-A47C-41E8-8F2E-6097A4574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95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Manipulation – Task1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617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database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600" y="1524000"/>
            <a:ext cx="3733800" cy="48006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a database (flat)</a:t>
            </a:r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Gather data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least:</a:t>
            </a:r>
          </a:p>
          <a:p>
            <a:pPr algn="ctr"/>
            <a:r>
              <a:rPr lang="en-US" dirty="0" smtClean="0"/>
              <a:t>20 rows (record)</a:t>
            </a:r>
            <a:br>
              <a:rPr lang="en-US" dirty="0" smtClean="0"/>
            </a:br>
            <a:r>
              <a:rPr lang="en-US" dirty="0" smtClean="0"/>
              <a:t>7 columns</a:t>
            </a:r>
            <a:br>
              <a:rPr lang="en-US" dirty="0" smtClean="0"/>
            </a:br>
            <a:r>
              <a:rPr lang="en-US" dirty="0" smtClean="0"/>
              <a:t>Different types of data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90800"/>
            <a:ext cx="4681538" cy="2538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25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26126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 table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600" y="1524000"/>
            <a:ext cx="3733800" cy="48006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Format Table</a:t>
            </a:r>
          </a:p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Create filter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" y="1295400"/>
            <a:ext cx="733425" cy="83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370093"/>
            <a:ext cx="4929188" cy="2934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413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52252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creative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600" y="1524000"/>
            <a:ext cx="3733800" cy="48006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borders</a:t>
            </a:r>
          </a:p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Fonts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Headlines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Back-ground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2402787"/>
            <a:ext cx="5121091" cy="3043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857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21772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data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600" y="1524000"/>
            <a:ext cx="3733800" cy="48006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row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Insert column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Check data-types like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Currency</a:t>
            </a:r>
            <a:br>
              <a:rPr lang="en-US" dirty="0" smtClean="0"/>
            </a:br>
            <a:r>
              <a:rPr lang="en-US" dirty="0" smtClean="0"/>
              <a:t>Number</a:t>
            </a:r>
            <a:br>
              <a:rPr lang="en-US" dirty="0" smtClean="0"/>
            </a:br>
            <a:r>
              <a:rPr lang="en-US" dirty="0" smtClean="0"/>
              <a:t>Text</a:t>
            </a:r>
            <a:br>
              <a:rPr lang="en-US" dirty="0" smtClean="0"/>
            </a:br>
            <a:r>
              <a:rPr lang="en-US" dirty="0" smtClean="0"/>
              <a:t>Date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42942"/>
            <a:ext cx="4948518" cy="2162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510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21772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65" y="2133600"/>
            <a:ext cx="7617687" cy="3329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6705600" y="1219200"/>
            <a:ext cx="1981200" cy="571500"/>
          </a:xfrm>
          <a:prstGeom prst="borderCallout1">
            <a:avLst>
              <a:gd name="adj1" fmla="val 101036"/>
              <a:gd name="adj2" fmla="val 50348"/>
              <a:gd name="adj3" fmla="val 251928"/>
              <a:gd name="adj4" fmla="val 1441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br>
              <a:rPr lang="en-US" dirty="0" smtClean="0"/>
            </a:br>
            <a:r>
              <a:rPr lang="en-US" dirty="0" smtClean="0"/>
              <a:t>Field Names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2209800" y="1371600"/>
            <a:ext cx="1981200" cy="571500"/>
          </a:xfrm>
          <a:prstGeom prst="borderCallout1">
            <a:avLst>
              <a:gd name="adj1" fmla="val 101036"/>
              <a:gd name="adj2" fmla="val 50348"/>
              <a:gd name="adj3" fmla="val 315928"/>
              <a:gd name="adj4" fmla="val 8826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Cells</a:t>
            </a:r>
            <a:br>
              <a:rPr lang="en-US" dirty="0" smtClean="0"/>
            </a:br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206829" y="1085850"/>
            <a:ext cx="1317171" cy="571500"/>
          </a:xfrm>
          <a:prstGeom prst="borderCallout1">
            <a:avLst>
              <a:gd name="adj1" fmla="val 101036"/>
              <a:gd name="adj2" fmla="val 50348"/>
              <a:gd name="adj3" fmla="val 306785"/>
              <a:gd name="adj4" fmla="val 9329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1981200" y="5943600"/>
            <a:ext cx="1981200" cy="571500"/>
          </a:xfrm>
          <a:prstGeom prst="borderCallout1">
            <a:avLst>
              <a:gd name="adj1" fmla="val 465"/>
              <a:gd name="adj2" fmla="val 46392"/>
              <a:gd name="adj3" fmla="val -506929"/>
              <a:gd name="adj4" fmla="val 4738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Column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228600" y="4113167"/>
            <a:ext cx="1981200" cy="571500"/>
          </a:xfrm>
          <a:prstGeom prst="borderCallout1">
            <a:avLst>
              <a:gd name="adj1" fmla="val 48465"/>
              <a:gd name="adj2" fmla="val 100458"/>
              <a:gd name="adj3" fmla="val 50785"/>
              <a:gd name="adj4" fmla="val 35463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</a:t>
            </a:r>
            <a:br>
              <a:rPr lang="en-US" dirty="0" smtClean="0"/>
            </a:br>
            <a:r>
              <a:rPr lang="en-US" dirty="0" smtClean="0"/>
              <a:t>Record</a:t>
            </a:r>
            <a:endParaRPr lang="en-US" dirty="0"/>
          </a:p>
        </p:txBody>
      </p:sp>
      <p:sp>
        <p:nvSpPr>
          <p:cNvPr id="12" name="Line Callout 1 11"/>
          <p:cNvSpPr/>
          <p:nvPr/>
        </p:nvSpPr>
        <p:spPr>
          <a:xfrm>
            <a:off x="7010400" y="3456214"/>
            <a:ext cx="1981200" cy="571500"/>
          </a:xfrm>
          <a:prstGeom prst="borderCallout1">
            <a:avLst>
              <a:gd name="adj1" fmla="val 465"/>
              <a:gd name="adj2" fmla="val 46392"/>
              <a:gd name="adj3" fmla="val -132072"/>
              <a:gd name="adj4" fmla="val 913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Filter</a:t>
            </a:r>
            <a:br>
              <a:rPr lang="en-US" dirty="0" smtClean="0"/>
            </a:br>
            <a:r>
              <a:rPr lang="en-US" dirty="0" smtClean="0"/>
              <a:t>Query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1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9" y="-32658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Luxury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600" y="1524000"/>
            <a:ext cx="3733800" cy="48006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conditional formatting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Rules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Formula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8487">
            <a:off x="2520543" y="2833732"/>
            <a:ext cx="6447366" cy="2798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349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45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Data Manipulation – Task1</vt:lpstr>
      <vt:lpstr>Create database</vt:lpstr>
      <vt:lpstr>Format table</vt:lpstr>
      <vt:lpstr>Be creative</vt:lpstr>
      <vt:lpstr>Add data</vt:lpstr>
      <vt:lpstr>Similarity</vt:lpstr>
      <vt:lpstr>Luxury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Manipulation – Task1</dc:title>
  <dc:creator>Yew Hah</dc:creator>
  <cp:lastModifiedBy>Yew Hah</cp:lastModifiedBy>
  <cp:revision>5</cp:revision>
  <dcterms:created xsi:type="dcterms:W3CDTF">2014-11-08T04:09:27Z</dcterms:created>
  <dcterms:modified xsi:type="dcterms:W3CDTF">2014-11-08T05:16:41Z</dcterms:modified>
</cp:coreProperties>
</file>