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0273615-8A90-41BD-A14D-9061167C054F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848B44A-6EDE-49CF-82F2-996CAEF167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14:7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204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nested formula</a:t>
            </a:r>
          </a:p>
          <a:p>
            <a:r>
              <a:rPr lang="en-US" dirty="0" smtClean="0"/>
              <a:t>Copy formula relatively</a:t>
            </a:r>
          </a:p>
          <a:p>
            <a:r>
              <a:rPr lang="en-US" dirty="0" smtClean="0"/>
              <a:t>Demonstrate that the model works using test data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Load Excel and the file </a:t>
            </a:r>
            <a:r>
              <a:rPr lang="en-US" b="1" dirty="0" smtClean="0">
                <a:solidFill>
                  <a:srgbClr val="FF0000"/>
                </a:solidFill>
              </a:rPr>
              <a:t>Nested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9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and enter formula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3295650" cy="3267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3810000" y="838200"/>
            <a:ext cx="4495800" cy="647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=IF(B2&gt;=51,”Pass”,IF(B2&gt;=41,”Resit”,”Fail”))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4326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4720</TotalTime>
  <Words>46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NewsPrint</vt:lpstr>
      <vt:lpstr>Data Analysis</vt:lpstr>
      <vt:lpstr>Nested formula</vt:lpstr>
      <vt:lpstr>Check and enter formula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2</cp:revision>
  <dcterms:created xsi:type="dcterms:W3CDTF">2015-01-30T04:27:39Z</dcterms:created>
  <dcterms:modified xsi:type="dcterms:W3CDTF">2015-02-02T11:07:50Z</dcterms:modified>
</cp:coreProperties>
</file>