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FD858E3-B6EA-4AFD-8BDE-AD13A3E35DB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69FF071-54CD-44EF-9F5F-DB87144E9E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14:6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8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Cell ranges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Importing data in CSV-file format</a:t>
            </a:r>
          </a:p>
          <a:p>
            <a:r>
              <a:rPr lang="en-US" dirty="0" smtClean="0"/>
              <a:t>Naming a cell range</a:t>
            </a:r>
          </a:p>
          <a:p>
            <a:r>
              <a:rPr lang="en-US" dirty="0" smtClean="0"/>
              <a:t>Formatting cells</a:t>
            </a:r>
          </a:p>
          <a:p>
            <a:r>
              <a:rPr lang="en-US" dirty="0" smtClean="0"/>
              <a:t>Sorting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0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CSV file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390525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800600"/>
            <a:ext cx="419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 or open the file </a:t>
            </a:r>
            <a:r>
              <a:rPr lang="en-US" b="1" dirty="0" smtClean="0">
                <a:solidFill>
                  <a:srgbClr val="FF0000"/>
                </a:solidFill>
              </a:rPr>
              <a:t>Currencies CSV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7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762000"/>
          </a:xfrm>
        </p:spPr>
        <p:txBody>
          <a:bodyPr/>
          <a:lstStyle/>
          <a:p>
            <a:r>
              <a:rPr lang="en-US" dirty="0" smtClean="0"/>
              <a:t>CSV – Formatting is lost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143" y="2209800"/>
            <a:ext cx="3742777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2438400"/>
            <a:ext cx="34612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 heading to Bold, 20pt</a:t>
            </a:r>
          </a:p>
          <a:p>
            <a:r>
              <a:rPr lang="en-US" dirty="0" smtClean="0"/>
              <a:t>Change “Enter amount in..” to bold</a:t>
            </a:r>
          </a:p>
          <a:p>
            <a:r>
              <a:rPr lang="en-US" dirty="0" smtClean="0"/>
              <a:t>Widen the columns</a:t>
            </a:r>
          </a:p>
          <a:p>
            <a:r>
              <a:rPr lang="en-US" dirty="0" smtClean="0"/>
              <a:t>Make column headings bold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21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of cells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838200"/>
            <a:ext cx="2293834" cy="24526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324100" cy="4905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1" y="3657600"/>
            <a:ext cx="50514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Give Cell D4 the name: </a:t>
            </a:r>
            <a:r>
              <a:rPr lang="en-US" b="1" dirty="0" err="1" smtClean="0">
                <a:solidFill>
                  <a:srgbClr val="FF0000"/>
                </a:solidFill>
              </a:rPr>
              <a:t>Amount_in_dollars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Highlight B7 to B15</a:t>
            </a:r>
          </a:p>
          <a:p>
            <a:r>
              <a:rPr lang="en-US" dirty="0" smtClean="0"/>
              <a:t>Define name (Formula) to </a:t>
            </a:r>
            <a:r>
              <a:rPr lang="en-US" b="1" dirty="0" err="1" smtClean="0">
                <a:solidFill>
                  <a:srgbClr val="FF0000"/>
                </a:solidFill>
              </a:rPr>
              <a:t>Exchange_rate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Define name D7 to D15 </a:t>
            </a:r>
            <a:r>
              <a:rPr lang="en-US" b="1" dirty="0" err="1" smtClean="0">
                <a:solidFill>
                  <a:srgbClr val="FF0000"/>
                </a:solidFill>
              </a:rPr>
              <a:t>Amount_when_converted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88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formula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4086225" cy="1133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914400"/>
            <a:ext cx="3817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 formula to D7: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 err="1" smtClean="0">
                <a:solidFill>
                  <a:srgbClr val="FF0000"/>
                </a:solidFill>
              </a:rPr>
              <a:t>Amount_in_dollars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r>
              <a:rPr lang="en-US" b="1" dirty="0" err="1" smtClean="0">
                <a:solidFill>
                  <a:srgbClr val="FF0000"/>
                </a:solidFill>
              </a:rPr>
              <a:t>Exchange_rate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08439"/>
            <a:ext cx="3048000" cy="1177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own Arrow 5"/>
          <p:cNvSpPr/>
          <p:nvPr/>
        </p:nvSpPr>
        <p:spPr>
          <a:xfrm>
            <a:off x="7772400" y="2743200"/>
            <a:ext cx="457200" cy="1752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55271" y="3429000"/>
            <a:ext cx="29482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 1 to cell D4</a:t>
            </a:r>
            <a:br>
              <a:rPr lang="en-US" dirty="0" smtClean="0"/>
            </a:br>
            <a:r>
              <a:rPr lang="en-US" dirty="0" smtClean="0"/>
              <a:t>1$ and you’ll see the change!</a:t>
            </a:r>
          </a:p>
          <a:p>
            <a:r>
              <a:rPr lang="en-US" dirty="0" smtClean="0"/>
              <a:t>Copy formula down from D7 </a:t>
            </a:r>
            <a:br>
              <a:rPr lang="en-US" dirty="0" smtClean="0"/>
            </a:br>
            <a:r>
              <a:rPr lang="en-US" dirty="0" smtClean="0"/>
              <a:t>and down to D15 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Error in book: D4-D15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8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input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3095625" cy="2266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09800"/>
            <a:ext cx="4495931" cy="2433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3400" y="990600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 the value in D4 from 1 to 250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 data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4413807" cy="32813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ame 3"/>
          <p:cNvSpPr/>
          <p:nvPr/>
        </p:nvSpPr>
        <p:spPr>
          <a:xfrm>
            <a:off x="2092603" y="788126"/>
            <a:ext cx="1752600" cy="1066800"/>
          </a:xfrm>
          <a:prstGeom prst="frame">
            <a:avLst>
              <a:gd name="adj1" fmla="val 76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419600" y="1524000"/>
            <a:ext cx="3962400" cy="1828800"/>
          </a:xfrm>
          <a:prstGeom prst="wedgeRectCallout">
            <a:avLst>
              <a:gd name="adj1" fmla="val -85119"/>
              <a:gd name="adj2" fmla="val 667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Important to highlight all</a:t>
            </a:r>
            <a:br>
              <a:rPr lang="en-US" dirty="0" smtClean="0"/>
            </a:br>
            <a:r>
              <a:rPr lang="en-US" dirty="0" smtClean="0"/>
              <a:t>the Columns and rows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4648200"/>
            <a:ext cx="239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Save file as </a:t>
            </a:r>
            <a:r>
              <a:rPr lang="en-US" b="1" dirty="0" smtClean="0">
                <a:solidFill>
                  <a:srgbClr val="FF0000"/>
                </a:solidFill>
              </a:rPr>
              <a:t>Currencies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6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56</TotalTime>
  <Words>119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Data Analysis</vt:lpstr>
      <vt:lpstr>Naming Cell ranges</vt:lpstr>
      <vt:lpstr>CSV file</vt:lpstr>
      <vt:lpstr>Formatting</vt:lpstr>
      <vt:lpstr>Range of cells</vt:lpstr>
      <vt:lpstr>Insert formula</vt:lpstr>
      <vt:lpstr>Changing input</vt:lpstr>
      <vt:lpstr>Sort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4</cp:revision>
  <dcterms:created xsi:type="dcterms:W3CDTF">2015-01-30T03:02:09Z</dcterms:created>
  <dcterms:modified xsi:type="dcterms:W3CDTF">2015-01-30T03:59:01Z</dcterms:modified>
</cp:coreProperties>
</file>